
<file path=[Content_Types].xml><?xml version="1.0" encoding="utf-8"?>
<Types xmlns="http://schemas.openxmlformats.org/package/2006/content-types">
  <Default Extension="xml" ContentType="application/xml"/>
  <Default Extension="wmf" ContentType="image/x-wmf"/>
  <Default Extension="jpeg" ContentType="image/jpeg"/>
  <Default Extension="jpg" ContentType="image/jpeg"/>
  <Default Extension="rels" ContentType="application/vnd.openxmlformats-package.relationships+xml"/>
  <Default Extension="vml" ContentType="application/vnd.openxmlformats-officedocument.vmlDrawing"/>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embeddings/oleObject1.bin" ContentType="application/vnd.openxmlformats-officedocument.oleObject"/>
  <Override PartName="/ppt/embeddings/oleObject2.bin" ContentType="application/vnd.openxmlformats-officedocument.oleObject"/>
  <Override PartName="/ppt/embeddings/oleObject3.bin" ContentType="application/vnd.openxmlformats-officedocument.oleObject"/>
  <Override PartName="/ppt/embeddings/oleObject4.bin" ContentType="application/vnd.openxmlformats-officedocument.oleObject"/>
  <Override PartName="/ppt/slideLayouts/slideLayout2.xml" ContentType="application/vnd.openxmlformats-officedocument.presentationml.slideLayout+xml"/>
  <Override PartName="/ppt/theme/theme2.xml" ContentType="application/vnd.openxmlformats-officedocument.theme+xml"/>
  <Override PartName="/ppt/embeddings/oleObject5.bin" ContentType="application/vnd.openxmlformats-officedocument.oleObject"/>
  <Override PartName="/ppt/embeddings/oleObject6.bin" ContentType="application/vnd.openxmlformats-officedocument.oleObject"/>
  <Override PartName="/ppt/embeddings/oleObject7.bin" ContentType="application/vnd.openxmlformats-officedocument.oleObject"/>
  <Override PartName="/ppt/embeddings/oleObject8.bin" ContentType="application/vnd.openxmlformats-officedocument.oleObject"/>
  <Override PartName="/ppt/slideLayouts/slideLayout3.xml" ContentType="application/vnd.openxmlformats-officedocument.presentationml.slideLayout+xml"/>
  <Override PartName="/ppt/theme/theme3.xml" ContentType="application/vnd.openxmlformats-officedocument.theme+xml"/>
  <Override PartName="/ppt/embeddings/oleObject9.bin" ContentType="application/vnd.openxmlformats-officedocument.oleObject"/>
  <Override PartName="/ppt/embeddings/oleObject10.bin" ContentType="application/vnd.openxmlformats-officedocument.oleObject"/>
  <Override PartName="/ppt/embeddings/oleObject11.bin" ContentType="application/vnd.openxmlformats-officedocument.oleObject"/>
  <Override PartName="/ppt/embeddings/oleObject12.bin" ContentType="application/vnd.openxmlformats-officedocument.oleObject"/>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 id="2147483657" r:id="rId2"/>
    <p:sldMasterId id="2147483653" r:id="rId3"/>
  </p:sldMasterIdLst>
  <p:notesMasterIdLst>
    <p:notesMasterId r:id="rId5"/>
  </p:notesMasterIdLst>
  <p:handoutMasterIdLst>
    <p:handoutMasterId r:id="rId6"/>
  </p:handoutMasterIdLst>
  <p:sldIdLst>
    <p:sldId id="256" r:id="rId4"/>
  </p:sldIdLst>
  <p:sldSz cx="43891200" cy="32918400"/>
  <p:notesSz cx="6858000" cy="9144000"/>
  <p:defaultTextStyle>
    <a:defPPr>
      <a:defRPr lang="en-US"/>
    </a:defPPr>
    <a:lvl1pPr marL="0" algn="l" defTabSz="4388900" rtl="0" eaLnBrk="1" latinLnBrk="0" hangingPunct="1">
      <a:defRPr sz="8600" kern="1200">
        <a:solidFill>
          <a:schemeClr val="tx1"/>
        </a:solidFill>
        <a:latin typeface="+mn-lt"/>
        <a:ea typeface="+mn-ea"/>
        <a:cs typeface="+mn-cs"/>
      </a:defRPr>
    </a:lvl1pPr>
    <a:lvl2pPr marL="2194451" algn="l" defTabSz="4388900" rtl="0" eaLnBrk="1" latinLnBrk="0" hangingPunct="1">
      <a:defRPr sz="8600" kern="1200">
        <a:solidFill>
          <a:schemeClr val="tx1"/>
        </a:solidFill>
        <a:latin typeface="+mn-lt"/>
        <a:ea typeface="+mn-ea"/>
        <a:cs typeface="+mn-cs"/>
      </a:defRPr>
    </a:lvl2pPr>
    <a:lvl3pPr marL="4388900" algn="l" defTabSz="4388900" rtl="0" eaLnBrk="1" latinLnBrk="0" hangingPunct="1">
      <a:defRPr sz="8600" kern="1200">
        <a:solidFill>
          <a:schemeClr val="tx1"/>
        </a:solidFill>
        <a:latin typeface="+mn-lt"/>
        <a:ea typeface="+mn-ea"/>
        <a:cs typeface="+mn-cs"/>
      </a:defRPr>
    </a:lvl3pPr>
    <a:lvl4pPr marL="6583351" algn="l" defTabSz="4388900" rtl="0" eaLnBrk="1" latinLnBrk="0" hangingPunct="1">
      <a:defRPr sz="8600" kern="1200">
        <a:solidFill>
          <a:schemeClr val="tx1"/>
        </a:solidFill>
        <a:latin typeface="+mn-lt"/>
        <a:ea typeface="+mn-ea"/>
        <a:cs typeface="+mn-cs"/>
      </a:defRPr>
    </a:lvl4pPr>
    <a:lvl5pPr marL="8777801" algn="l" defTabSz="4388900" rtl="0" eaLnBrk="1" latinLnBrk="0" hangingPunct="1">
      <a:defRPr sz="8600" kern="1200">
        <a:solidFill>
          <a:schemeClr val="tx1"/>
        </a:solidFill>
        <a:latin typeface="+mn-lt"/>
        <a:ea typeface="+mn-ea"/>
        <a:cs typeface="+mn-cs"/>
      </a:defRPr>
    </a:lvl5pPr>
    <a:lvl6pPr marL="10972252" algn="l" defTabSz="4388900" rtl="0" eaLnBrk="1" latinLnBrk="0" hangingPunct="1">
      <a:defRPr sz="8600" kern="1200">
        <a:solidFill>
          <a:schemeClr val="tx1"/>
        </a:solidFill>
        <a:latin typeface="+mn-lt"/>
        <a:ea typeface="+mn-ea"/>
        <a:cs typeface="+mn-cs"/>
      </a:defRPr>
    </a:lvl6pPr>
    <a:lvl7pPr marL="13166703" algn="l" defTabSz="4388900" rtl="0" eaLnBrk="1" latinLnBrk="0" hangingPunct="1">
      <a:defRPr sz="8600" kern="1200">
        <a:solidFill>
          <a:schemeClr val="tx1"/>
        </a:solidFill>
        <a:latin typeface="+mn-lt"/>
        <a:ea typeface="+mn-ea"/>
        <a:cs typeface="+mn-cs"/>
      </a:defRPr>
    </a:lvl7pPr>
    <a:lvl8pPr marL="15361152" algn="l" defTabSz="4388900" rtl="0" eaLnBrk="1" latinLnBrk="0" hangingPunct="1">
      <a:defRPr sz="8600" kern="1200">
        <a:solidFill>
          <a:schemeClr val="tx1"/>
        </a:solidFill>
        <a:latin typeface="+mn-lt"/>
        <a:ea typeface="+mn-ea"/>
        <a:cs typeface="+mn-cs"/>
      </a:defRPr>
    </a:lvl8pPr>
    <a:lvl9pPr marL="17555603" algn="l" defTabSz="4388900" rtl="0" eaLnBrk="1" latinLnBrk="0" hangingPunct="1">
      <a:defRPr sz="86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3318">
          <p15:clr>
            <a:srgbClr val="A4A3A4"/>
          </p15:clr>
        </p15:guide>
        <p15:guide id="2" orient="horz" pos="288">
          <p15:clr>
            <a:srgbClr val="A4A3A4"/>
          </p15:clr>
        </p15:guide>
        <p15:guide id="3" orient="horz" pos="20160">
          <p15:clr>
            <a:srgbClr val="A4A3A4"/>
          </p15:clr>
        </p15:guide>
        <p15:guide id="4" orient="horz">
          <p15:clr>
            <a:srgbClr val="A4A3A4"/>
          </p15:clr>
        </p15:guide>
        <p15:guide id="5" pos="581">
          <p15:clr>
            <a:srgbClr val="A4A3A4"/>
          </p15:clr>
        </p15:guide>
        <p15:guide id="6" pos="27069">
          <p15:clr>
            <a:srgbClr val="A4A3A4"/>
          </p15:clr>
        </p15:guide>
        <p15:guide id="7" orient="horz" pos="20036">
          <p15:clr>
            <a:srgbClr val="A4A3A4"/>
          </p15:clr>
        </p15:guide>
        <p15:guide id="8">
          <p15:clr>
            <a:srgbClr val="A4A3A4"/>
          </p15:clr>
        </p15:guide>
      </p15:sldGuideLst>
    </p:ext>
    <p:ext uri="{2D200454-40CA-4A62-9FC3-DE9A4176ACB9}">
      <p15:notesGuideLst xmlns=""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KOTOULAS" initials="AK" lastIdx="2" clrIdx="0"/>
  <p:cmAuthor id="1" name="A.KOTOULAS" initials="HELP" lastIdx="1" clrIdx="1"/>
  <p:cmAuthor id="2" name="A.KOTOULAS" initials="HELP - " lastIdx="1" clrIdx="2"/>
  <p:cmAuthor id="3" name="PosterPresentations.com - 510.649.3001" initials="HELP - " lastIdx="1" clrIdx="3"/>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1D906"/>
    <a:srgbClr val="107A74"/>
    <a:srgbClr val="143161"/>
    <a:srgbClr val="A18616"/>
    <a:srgbClr val="FCE400"/>
    <a:srgbClr val="147B5F"/>
    <a:srgbClr val="0575AC"/>
    <a:srgbClr val="0C7693"/>
    <a:srgbClr val="14305F"/>
    <a:srgbClr val="F3F5F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p:restoredLeft sz="10658" autoAdjust="0"/>
    <p:restoredTop sz="94701" autoAdjust="0"/>
  </p:normalViewPr>
  <p:slideViewPr>
    <p:cSldViewPr snapToGrid="0" snapToObjects="1" showGuides="1">
      <p:cViewPr>
        <p:scale>
          <a:sx n="66" d="100"/>
          <a:sy n="66" d="100"/>
        </p:scale>
        <p:origin x="8952" y="8288"/>
      </p:cViewPr>
      <p:guideLst>
        <p:guide orient="horz" pos="3318"/>
        <p:guide orient="horz" pos="288"/>
        <p:guide orient="horz" pos="20160"/>
        <p:guide orient="horz"/>
        <p:guide orient="horz" pos="20036"/>
        <p:guide pos="581"/>
        <p:guide pos="27069"/>
        <p:guide/>
      </p:guideLst>
    </p:cSldViewPr>
  </p:slideViewPr>
  <p:outlineViewPr>
    <p:cViewPr>
      <p:scale>
        <a:sx n="33" d="100"/>
        <a:sy n="33" d="100"/>
      </p:scale>
      <p:origin x="0" y="0"/>
    </p:cViewPr>
  </p:outlineViewPr>
  <p:notesTextViewPr>
    <p:cViewPr>
      <p:scale>
        <a:sx n="3" d="2"/>
        <a:sy n="3" d="2"/>
      </p:scale>
      <p:origin x="0" y="0"/>
    </p:cViewPr>
  </p:notesTextViewPr>
  <p:sorterViewPr>
    <p:cViewPr>
      <p:scale>
        <a:sx n="66" d="100"/>
        <a:sy n="66" d="100"/>
      </p:scale>
      <p:origin x="0" y="0"/>
    </p:cViewPr>
  </p:sorterViewPr>
  <p:notesViewPr>
    <p:cSldViewPr snapToGrid="0" snapToObjects="1" showGuides="1">
      <p:cViewPr varScale="1">
        <p:scale>
          <a:sx n="79" d="100"/>
          <a:sy n="79" d="100"/>
        </p:scale>
        <p:origin x="-3768" y="-10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1" Type="http://schemas.openxmlformats.org/officeDocument/2006/relationships/theme" Target="theme/theme1.xml"/><Relationship Id="rId12"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 Target="slides/slide1.xml"/><Relationship Id="rId5" Type="http://schemas.openxmlformats.org/officeDocument/2006/relationships/notesMaster" Target="notesMasters/notesMaster1.xml"/><Relationship Id="rId6" Type="http://schemas.openxmlformats.org/officeDocument/2006/relationships/handoutMaster" Target="handoutMasters/handoutMaster1.xml"/><Relationship Id="rId7" Type="http://schemas.openxmlformats.org/officeDocument/2006/relationships/printerSettings" Target="printerSettings/printerSettings1.bin"/><Relationship Id="rId8" Type="http://schemas.openxmlformats.org/officeDocument/2006/relationships/commentAuthors" Target="commentAuthors.xml"/><Relationship Id="rId9" Type="http://schemas.openxmlformats.org/officeDocument/2006/relationships/presProps" Target="presProps.xml"/><Relationship Id="rId10"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3.wmf"/><Relationship Id="rId4" Type="http://schemas.openxmlformats.org/officeDocument/2006/relationships/image" Target="../media/image4.wmf"/><Relationship Id="rId1" Type="http://schemas.openxmlformats.org/officeDocument/2006/relationships/image" Target="../media/image1.wmf"/><Relationship Id="rId2" Type="http://schemas.openxmlformats.org/officeDocument/2006/relationships/image" Target="../media/image2.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wmf"/><Relationship Id="rId4" Type="http://schemas.openxmlformats.org/officeDocument/2006/relationships/image" Target="../media/image2.wmf"/><Relationship Id="rId1" Type="http://schemas.openxmlformats.org/officeDocument/2006/relationships/image" Target="../media/image3.wmf"/><Relationship Id="rId2" Type="http://schemas.openxmlformats.org/officeDocument/2006/relationships/image" Target="../media/image4.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wmf"/><Relationship Id="rId4" Type="http://schemas.openxmlformats.org/officeDocument/2006/relationships/image" Target="../media/image2.wmf"/><Relationship Id="rId1" Type="http://schemas.openxmlformats.org/officeDocument/2006/relationships/image" Target="../media/image3.wmf"/><Relationship Id="rId2" Type="http://schemas.openxmlformats.org/officeDocument/2006/relationships/image" Target="../media/image4.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158C5BC-9A70-462C-B28D-9600239EAC64}" type="datetimeFigureOut">
              <a:rPr lang="en-US" smtClean="0"/>
              <a:pPr/>
              <a:t>5/13/17</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9C131B7-05CA-4AEE-9267-6D0ED4DC84F3}" type="slidenum">
              <a:rPr lang="en-US" smtClean="0"/>
              <a:pPr/>
              <a:t>‹#›</a:t>
            </a:fld>
            <a:endParaRPr lang="en-US"/>
          </a:p>
        </p:txBody>
      </p:sp>
    </p:spTree>
    <p:extLst>
      <p:ext uri="{BB962C8B-B14F-4D97-AF65-F5344CB8AC3E}">
        <p14:creationId xmlns:p14="http://schemas.microsoft.com/office/powerpoint/2010/main" val="397406821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6CC2317-6751-4CD4-9995-8782DD78E936}" type="datetimeFigureOut">
              <a:rPr lang="en-US" smtClean="0"/>
              <a:pPr/>
              <a:t>5/13/17</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6A1A87D-CAF7-4BDC-A0D3-C0DBEDE81619}" type="slidenum">
              <a:rPr lang="en-US" smtClean="0"/>
              <a:pPr/>
              <a:t>‹#›</a:t>
            </a:fld>
            <a:endParaRPr lang="en-US" dirty="0"/>
          </a:p>
        </p:txBody>
      </p:sp>
    </p:spTree>
    <p:extLst>
      <p:ext uri="{BB962C8B-B14F-4D97-AF65-F5344CB8AC3E}">
        <p14:creationId xmlns:p14="http://schemas.microsoft.com/office/powerpoint/2010/main" val="2414637987"/>
      </p:ext>
    </p:extLst>
  </p:cSld>
  <p:clrMap bg1="lt1" tx1="dk1" bg2="lt2" tx2="dk2" accent1="accent1" accent2="accent2" accent3="accent3" accent4="accent4" accent5="accent5" accent6="accent6" hlink="hlink" folHlink="folHlink"/>
  <p:notesStyle>
    <a:lvl1pPr marL="0" algn="l" defTabSz="4388900" rtl="0" eaLnBrk="1" latinLnBrk="0" hangingPunct="1">
      <a:defRPr sz="5800" kern="1200">
        <a:solidFill>
          <a:schemeClr val="tx1"/>
        </a:solidFill>
        <a:latin typeface="+mn-lt"/>
        <a:ea typeface="+mn-ea"/>
        <a:cs typeface="+mn-cs"/>
      </a:defRPr>
    </a:lvl1pPr>
    <a:lvl2pPr marL="2194451" algn="l" defTabSz="4388900" rtl="0" eaLnBrk="1" latinLnBrk="0" hangingPunct="1">
      <a:defRPr sz="5800" kern="1200">
        <a:solidFill>
          <a:schemeClr val="tx1"/>
        </a:solidFill>
        <a:latin typeface="+mn-lt"/>
        <a:ea typeface="+mn-ea"/>
        <a:cs typeface="+mn-cs"/>
      </a:defRPr>
    </a:lvl2pPr>
    <a:lvl3pPr marL="4388900" algn="l" defTabSz="4388900" rtl="0" eaLnBrk="1" latinLnBrk="0" hangingPunct="1">
      <a:defRPr sz="5800" kern="1200">
        <a:solidFill>
          <a:schemeClr val="tx1"/>
        </a:solidFill>
        <a:latin typeface="+mn-lt"/>
        <a:ea typeface="+mn-ea"/>
        <a:cs typeface="+mn-cs"/>
      </a:defRPr>
    </a:lvl3pPr>
    <a:lvl4pPr marL="6583351" algn="l" defTabSz="4388900" rtl="0" eaLnBrk="1" latinLnBrk="0" hangingPunct="1">
      <a:defRPr sz="5800" kern="1200">
        <a:solidFill>
          <a:schemeClr val="tx1"/>
        </a:solidFill>
        <a:latin typeface="+mn-lt"/>
        <a:ea typeface="+mn-ea"/>
        <a:cs typeface="+mn-cs"/>
      </a:defRPr>
    </a:lvl4pPr>
    <a:lvl5pPr marL="8777801" algn="l" defTabSz="4388900" rtl="0" eaLnBrk="1" latinLnBrk="0" hangingPunct="1">
      <a:defRPr sz="5800" kern="1200">
        <a:solidFill>
          <a:schemeClr val="tx1"/>
        </a:solidFill>
        <a:latin typeface="+mn-lt"/>
        <a:ea typeface="+mn-ea"/>
        <a:cs typeface="+mn-cs"/>
      </a:defRPr>
    </a:lvl5pPr>
    <a:lvl6pPr marL="10972252" algn="l" defTabSz="4388900" rtl="0" eaLnBrk="1" latinLnBrk="0" hangingPunct="1">
      <a:defRPr sz="5800" kern="1200">
        <a:solidFill>
          <a:schemeClr val="tx1"/>
        </a:solidFill>
        <a:latin typeface="+mn-lt"/>
        <a:ea typeface="+mn-ea"/>
        <a:cs typeface="+mn-cs"/>
      </a:defRPr>
    </a:lvl6pPr>
    <a:lvl7pPr marL="13166703" algn="l" defTabSz="4388900" rtl="0" eaLnBrk="1" latinLnBrk="0" hangingPunct="1">
      <a:defRPr sz="5800" kern="1200">
        <a:solidFill>
          <a:schemeClr val="tx1"/>
        </a:solidFill>
        <a:latin typeface="+mn-lt"/>
        <a:ea typeface="+mn-ea"/>
        <a:cs typeface="+mn-cs"/>
      </a:defRPr>
    </a:lvl7pPr>
    <a:lvl8pPr marL="15361152" algn="l" defTabSz="4388900" rtl="0" eaLnBrk="1" latinLnBrk="0" hangingPunct="1">
      <a:defRPr sz="5800" kern="1200">
        <a:solidFill>
          <a:schemeClr val="tx1"/>
        </a:solidFill>
        <a:latin typeface="+mn-lt"/>
        <a:ea typeface="+mn-ea"/>
        <a:cs typeface="+mn-cs"/>
      </a:defRPr>
    </a:lvl8pPr>
    <a:lvl9pPr marL="17555603" algn="l" defTabSz="4388900" rtl="0" eaLnBrk="1" latinLnBrk="0" hangingPunct="1">
      <a:defRPr sz="58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26A1A87D-CAF7-4BDC-A0D3-C0DBEDE81619}" type="slidenum">
              <a:rPr lang="en-US" smtClean="0"/>
              <a:pPr/>
              <a:t>1</a:t>
            </a:fld>
            <a:endParaRPr lang="en-US" dirty="0"/>
          </a:p>
        </p:txBody>
      </p:sp>
    </p:spTree>
    <p:extLst>
      <p:ext uri="{BB962C8B-B14F-4D97-AF65-F5344CB8AC3E}">
        <p14:creationId xmlns:p14="http://schemas.microsoft.com/office/powerpoint/2010/main" val="24103070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tandard 4 columns">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904188" y="5503831"/>
            <a:ext cx="10056813" cy="846363"/>
          </a:xfrm>
          <a:prstGeom prst="rect">
            <a:avLst/>
          </a:prstGeom>
        </p:spPr>
        <p:txBody>
          <a:bodyPr wrap="square" lIns="228589" tIns="228589" rIns="228589" bIns="228589">
            <a:spAutoFit/>
          </a:bodyPr>
          <a:lstStyle>
            <a:lvl1pPr marL="0" indent="0">
              <a:buNone/>
              <a:defRPr sz="2500">
                <a:solidFill>
                  <a:schemeClr val="tx1"/>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Type in or paste your text here</a:t>
            </a:r>
            <a:endParaRPr lang="en-US" dirty="0"/>
          </a:p>
        </p:txBody>
      </p:sp>
      <p:sp>
        <p:nvSpPr>
          <p:cNvPr id="6" name="Text Placeholder 5"/>
          <p:cNvSpPr>
            <a:spLocks noGrp="1"/>
          </p:cNvSpPr>
          <p:nvPr>
            <p:ph type="body" sz="quarter" idx="11" hasCustomPrompt="1"/>
          </p:nvPr>
        </p:nvSpPr>
        <p:spPr>
          <a:xfrm>
            <a:off x="922341" y="4674099"/>
            <a:ext cx="10048875" cy="754045"/>
          </a:xfrm>
          <a:prstGeom prst="rect">
            <a:avLst/>
          </a:prstGeom>
          <a:noFill/>
        </p:spPr>
        <p:txBody>
          <a:bodyPr lIns="91436" tIns="91436" rIns="91436" bIns="91436" anchor="ctr" anchorCtr="0">
            <a:spAutoFit/>
          </a:bodyPr>
          <a:lstStyle>
            <a:lvl1pPr marL="0" indent="0" algn="ctr">
              <a:buNone/>
              <a:defRPr sz="3700" b="1" u="sng" baseline="0">
                <a:solidFill>
                  <a:schemeClr val="tx1"/>
                </a:solidFill>
              </a:defRPr>
            </a:lvl1pPr>
          </a:lstStyle>
          <a:p>
            <a:pPr lvl="0"/>
            <a:r>
              <a:rPr lang="en-US" dirty="0" smtClean="0"/>
              <a:t>(click to edit) INTRODUCTION or ABSTRACT</a:t>
            </a:r>
            <a:endParaRPr lang="en-US" dirty="0"/>
          </a:p>
        </p:txBody>
      </p:sp>
      <p:sp>
        <p:nvSpPr>
          <p:cNvPr id="20" name="Text Placeholder 5"/>
          <p:cNvSpPr>
            <a:spLocks noGrp="1"/>
          </p:cNvSpPr>
          <p:nvPr>
            <p:ph type="body" sz="quarter" idx="20" hasCustomPrompt="1"/>
          </p:nvPr>
        </p:nvSpPr>
        <p:spPr>
          <a:xfrm>
            <a:off x="922339" y="13337863"/>
            <a:ext cx="10050462"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tx1"/>
                </a:solidFill>
              </a:defRPr>
            </a:lvl1pPr>
          </a:lstStyle>
          <a:p>
            <a:pPr lvl="0"/>
            <a:r>
              <a:rPr lang="en-US" dirty="0" smtClean="0"/>
              <a:t>(click to edit)  OBJECTIVES</a:t>
            </a:r>
            <a:endParaRPr lang="en-US" dirty="0"/>
          </a:p>
        </p:txBody>
      </p:sp>
      <p:sp>
        <p:nvSpPr>
          <p:cNvPr id="21" name="Text Placeholder 3"/>
          <p:cNvSpPr>
            <a:spLocks noGrp="1"/>
          </p:cNvSpPr>
          <p:nvPr>
            <p:ph type="body" sz="quarter" idx="21" hasCustomPrompt="1"/>
          </p:nvPr>
        </p:nvSpPr>
        <p:spPr>
          <a:xfrm>
            <a:off x="11587165" y="5503831"/>
            <a:ext cx="10048874" cy="846363"/>
          </a:xfrm>
          <a:prstGeom prst="rect">
            <a:avLst/>
          </a:prstGeom>
        </p:spPr>
        <p:txBody>
          <a:bodyPr wrap="square" lIns="228589" tIns="228589" rIns="228589" bIns="228589">
            <a:spAutoFit/>
          </a:bodyPr>
          <a:lstStyle>
            <a:lvl1pPr marL="0" indent="0">
              <a:buNone/>
              <a:defRPr sz="2500">
                <a:solidFill>
                  <a:schemeClr val="tx1"/>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Type in or paste your text here</a:t>
            </a:r>
            <a:endParaRPr lang="en-US" dirty="0"/>
          </a:p>
        </p:txBody>
      </p:sp>
      <p:sp>
        <p:nvSpPr>
          <p:cNvPr id="22" name="Text Placeholder 5"/>
          <p:cNvSpPr>
            <a:spLocks noGrp="1"/>
          </p:cNvSpPr>
          <p:nvPr>
            <p:ph type="body" sz="quarter" idx="22" hasCustomPrompt="1"/>
          </p:nvPr>
        </p:nvSpPr>
        <p:spPr>
          <a:xfrm>
            <a:off x="11587166" y="4674099"/>
            <a:ext cx="10048875" cy="754045"/>
          </a:xfrm>
          <a:prstGeom prst="rect">
            <a:avLst/>
          </a:prstGeom>
          <a:noFill/>
        </p:spPr>
        <p:txBody>
          <a:bodyPr lIns="91436" tIns="91436" rIns="91436" bIns="91436" anchor="ctr" anchorCtr="0">
            <a:spAutoFit/>
          </a:bodyPr>
          <a:lstStyle>
            <a:lvl1pPr marL="0" indent="0" algn="ctr">
              <a:buNone/>
              <a:defRPr sz="3700" b="1" u="sng" baseline="0">
                <a:solidFill>
                  <a:schemeClr val="tx1"/>
                </a:solidFill>
              </a:defRPr>
            </a:lvl1pPr>
          </a:lstStyle>
          <a:p>
            <a:pPr lvl="0"/>
            <a:r>
              <a:rPr lang="en-US" dirty="0" smtClean="0"/>
              <a:t>(click to edit)  MATERIALS &amp; METHODS</a:t>
            </a:r>
            <a:endParaRPr lang="en-US" dirty="0"/>
          </a:p>
        </p:txBody>
      </p:sp>
      <p:sp>
        <p:nvSpPr>
          <p:cNvPr id="23" name="Text Placeholder 3"/>
          <p:cNvSpPr>
            <a:spLocks noGrp="1"/>
          </p:cNvSpPr>
          <p:nvPr>
            <p:ph type="body" sz="quarter" idx="23" hasCustomPrompt="1"/>
          </p:nvPr>
        </p:nvSpPr>
        <p:spPr>
          <a:xfrm>
            <a:off x="22258339" y="5503831"/>
            <a:ext cx="10048874" cy="846363"/>
          </a:xfrm>
          <a:prstGeom prst="rect">
            <a:avLst/>
          </a:prstGeom>
        </p:spPr>
        <p:txBody>
          <a:bodyPr wrap="square" lIns="228589" tIns="228589" rIns="228589" bIns="228589">
            <a:spAutoFit/>
          </a:bodyPr>
          <a:lstStyle>
            <a:lvl1pPr marL="0" indent="0">
              <a:buNone/>
              <a:defRPr sz="2500">
                <a:solidFill>
                  <a:schemeClr val="tx1"/>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Type in or paste your text here</a:t>
            </a:r>
            <a:endParaRPr lang="en-US" dirty="0"/>
          </a:p>
        </p:txBody>
      </p:sp>
      <p:sp>
        <p:nvSpPr>
          <p:cNvPr id="24" name="Text Placeholder 5"/>
          <p:cNvSpPr>
            <a:spLocks noGrp="1"/>
          </p:cNvSpPr>
          <p:nvPr>
            <p:ph type="body" sz="quarter" idx="24" hasCustomPrompt="1"/>
          </p:nvPr>
        </p:nvSpPr>
        <p:spPr>
          <a:xfrm>
            <a:off x="22250400" y="4674099"/>
            <a:ext cx="10058400" cy="754045"/>
          </a:xfrm>
          <a:prstGeom prst="rect">
            <a:avLst/>
          </a:prstGeom>
          <a:noFill/>
        </p:spPr>
        <p:txBody>
          <a:bodyPr lIns="91436" tIns="91436" rIns="91436" bIns="91436" anchor="ctr" anchorCtr="0">
            <a:spAutoFit/>
          </a:bodyPr>
          <a:lstStyle>
            <a:lvl1pPr marL="0" indent="0" algn="ctr">
              <a:buNone/>
              <a:defRPr sz="3700" b="1" u="sng" baseline="0">
                <a:solidFill>
                  <a:schemeClr val="tx1"/>
                </a:solidFill>
              </a:defRPr>
            </a:lvl1pPr>
          </a:lstStyle>
          <a:p>
            <a:pPr lvl="0"/>
            <a:r>
              <a:rPr lang="en-US" dirty="0" smtClean="0"/>
              <a:t>(click to edit)  RESULTS</a:t>
            </a:r>
            <a:endParaRPr lang="en-US" dirty="0"/>
          </a:p>
        </p:txBody>
      </p:sp>
      <p:sp>
        <p:nvSpPr>
          <p:cNvPr id="25" name="Text Placeholder 5"/>
          <p:cNvSpPr>
            <a:spLocks noGrp="1"/>
          </p:cNvSpPr>
          <p:nvPr>
            <p:ph type="body" sz="quarter" idx="25" hasCustomPrompt="1"/>
          </p:nvPr>
        </p:nvSpPr>
        <p:spPr>
          <a:xfrm>
            <a:off x="32914027" y="4674099"/>
            <a:ext cx="10047018"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tx1"/>
                </a:solidFill>
              </a:defRPr>
            </a:lvl1pPr>
          </a:lstStyle>
          <a:p>
            <a:pPr lvl="0"/>
            <a:r>
              <a:rPr lang="en-US" dirty="0" smtClean="0"/>
              <a:t>(click to edit)  CONCLUSIONS</a:t>
            </a:r>
            <a:endParaRPr lang="en-US" dirty="0"/>
          </a:p>
        </p:txBody>
      </p:sp>
      <p:sp>
        <p:nvSpPr>
          <p:cNvPr id="26" name="Text Placeholder 3"/>
          <p:cNvSpPr>
            <a:spLocks noGrp="1"/>
          </p:cNvSpPr>
          <p:nvPr>
            <p:ph type="body" sz="quarter" idx="26" hasCustomPrompt="1"/>
          </p:nvPr>
        </p:nvSpPr>
        <p:spPr>
          <a:xfrm>
            <a:off x="32914027" y="5503831"/>
            <a:ext cx="10047018" cy="846363"/>
          </a:xfrm>
          <a:prstGeom prst="rect">
            <a:avLst/>
          </a:prstGeom>
        </p:spPr>
        <p:txBody>
          <a:bodyPr wrap="square" lIns="228589" tIns="228589" rIns="228589" bIns="228589">
            <a:spAutoFit/>
          </a:bodyPr>
          <a:lstStyle>
            <a:lvl1pPr marL="0" indent="0">
              <a:buNone/>
              <a:defRPr sz="2500">
                <a:solidFill>
                  <a:schemeClr val="tx1"/>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Type in or paste your text here</a:t>
            </a:r>
            <a:endParaRPr lang="en-US" dirty="0"/>
          </a:p>
        </p:txBody>
      </p:sp>
      <p:sp>
        <p:nvSpPr>
          <p:cNvPr id="27" name="Text Placeholder 5"/>
          <p:cNvSpPr>
            <a:spLocks noGrp="1"/>
          </p:cNvSpPr>
          <p:nvPr>
            <p:ph type="body" sz="quarter" idx="27" hasCustomPrompt="1"/>
          </p:nvPr>
        </p:nvSpPr>
        <p:spPr>
          <a:xfrm>
            <a:off x="32914027" y="13398088"/>
            <a:ext cx="10047018"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tx1"/>
                </a:solidFill>
              </a:defRPr>
            </a:lvl1pPr>
          </a:lstStyle>
          <a:p>
            <a:pPr lvl="0"/>
            <a:r>
              <a:rPr lang="en-US" dirty="0" smtClean="0"/>
              <a:t>(click to edit)  REFERENCES</a:t>
            </a:r>
            <a:endParaRPr lang="en-US" dirty="0"/>
          </a:p>
        </p:txBody>
      </p:sp>
      <p:sp>
        <p:nvSpPr>
          <p:cNvPr id="28" name="Text Placeholder 3"/>
          <p:cNvSpPr>
            <a:spLocks noGrp="1"/>
          </p:cNvSpPr>
          <p:nvPr>
            <p:ph type="body" sz="quarter" idx="28" hasCustomPrompt="1"/>
          </p:nvPr>
        </p:nvSpPr>
        <p:spPr>
          <a:xfrm>
            <a:off x="32914027" y="14136752"/>
            <a:ext cx="10052050" cy="846363"/>
          </a:xfrm>
          <a:prstGeom prst="rect">
            <a:avLst/>
          </a:prstGeom>
        </p:spPr>
        <p:txBody>
          <a:bodyPr wrap="square" lIns="228589" tIns="228589" rIns="228589" bIns="228589">
            <a:spAutoFit/>
          </a:bodyPr>
          <a:lstStyle>
            <a:lvl1pPr marL="0" indent="0">
              <a:buNone/>
              <a:defRPr sz="2500">
                <a:solidFill>
                  <a:schemeClr val="tx1"/>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Type in or paste your text here</a:t>
            </a:r>
            <a:endParaRPr lang="en-US" dirty="0"/>
          </a:p>
        </p:txBody>
      </p:sp>
      <p:sp>
        <p:nvSpPr>
          <p:cNvPr id="29" name="Text Placeholder 5"/>
          <p:cNvSpPr>
            <a:spLocks noGrp="1"/>
          </p:cNvSpPr>
          <p:nvPr>
            <p:ph type="body" sz="quarter" idx="29" hasCustomPrompt="1"/>
          </p:nvPr>
        </p:nvSpPr>
        <p:spPr>
          <a:xfrm>
            <a:off x="32914027" y="24804751"/>
            <a:ext cx="10047018"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tx1"/>
                </a:solidFill>
              </a:defRPr>
            </a:lvl1pPr>
          </a:lstStyle>
          <a:p>
            <a:pPr lvl="0"/>
            <a:r>
              <a:rPr lang="en-US" dirty="0" smtClean="0"/>
              <a:t>(click to edit)  ACKNOWLEDGEMENTS or  CONTACT</a:t>
            </a:r>
            <a:endParaRPr lang="en-US" dirty="0"/>
          </a:p>
        </p:txBody>
      </p:sp>
      <p:sp>
        <p:nvSpPr>
          <p:cNvPr id="30" name="Text Placeholder 3"/>
          <p:cNvSpPr>
            <a:spLocks noGrp="1"/>
          </p:cNvSpPr>
          <p:nvPr>
            <p:ph type="body" sz="quarter" idx="30" hasCustomPrompt="1"/>
          </p:nvPr>
        </p:nvSpPr>
        <p:spPr>
          <a:xfrm>
            <a:off x="32914027" y="25558796"/>
            <a:ext cx="10052050" cy="846363"/>
          </a:xfrm>
          <a:prstGeom prst="rect">
            <a:avLst/>
          </a:prstGeom>
        </p:spPr>
        <p:txBody>
          <a:bodyPr wrap="square" lIns="228589" tIns="228589" rIns="228589" bIns="228589">
            <a:spAutoFit/>
          </a:bodyPr>
          <a:lstStyle>
            <a:lvl1pPr marL="0" indent="0">
              <a:buNone/>
              <a:defRPr sz="2500">
                <a:solidFill>
                  <a:schemeClr val="tx1"/>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Type in or paste your text here</a:t>
            </a:r>
            <a:endParaRPr lang="en-US" dirty="0"/>
          </a:p>
        </p:txBody>
      </p:sp>
      <p:sp>
        <p:nvSpPr>
          <p:cNvPr id="60" name="Text Placeholder 3"/>
          <p:cNvSpPr>
            <a:spLocks noGrp="1"/>
          </p:cNvSpPr>
          <p:nvPr>
            <p:ph type="body" sz="quarter" idx="96" hasCustomPrompt="1"/>
          </p:nvPr>
        </p:nvSpPr>
        <p:spPr>
          <a:xfrm>
            <a:off x="904188" y="14076902"/>
            <a:ext cx="10056813" cy="846363"/>
          </a:xfrm>
          <a:prstGeom prst="rect">
            <a:avLst/>
          </a:prstGeom>
        </p:spPr>
        <p:txBody>
          <a:bodyPr wrap="square" lIns="228589" tIns="228589" rIns="228589" bIns="228589">
            <a:spAutoFit/>
          </a:bodyPr>
          <a:lstStyle>
            <a:lvl1pPr marL="0" indent="0">
              <a:buNone/>
              <a:defRPr sz="2500">
                <a:solidFill>
                  <a:schemeClr val="tx1"/>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Type in or paste your text here</a:t>
            </a:r>
            <a:endParaRPr lang="en-US" dirty="0"/>
          </a:p>
        </p:txBody>
      </p:sp>
      <p:sp>
        <p:nvSpPr>
          <p:cNvPr id="77" name="Text Placeholder 76"/>
          <p:cNvSpPr>
            <a:spLocks noGrp="1"/>
          </p:cNvSpPr>
          <p:nvPr>
            <p:ph type="body" sz="quarter" idx="150" hasCustomPrompt="1"/>
          </p:nvPr>
        </p:nvSpPr>
        <p:spPr>
          <a:xfrm>
            <a:off x="5932593" y="3721583"/>
            <a:ext cx="31998968" cy="811493"/>
          </a:xfrm>
          <a:prstGeom prst="rect">
            <a:avLst/>
          </a:prstGeom>
        </p:spPr>
        <p:txBody>
          <a:bodyPr>
            <a:normAutofit/>
          </a:bodyPr>
          <a:lstStyle>
            <a:lvl1pPr marL="0" indent="0" algn="ctr">
              <a:buFontTx/>
              <a:buNone/>
              <a:defRPr sz="4400">
                <a:solidFill>
                  <a:schemeClr val="tx1"/>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smtClean="0"/>
              <a:t>Click here to add affiliations</a:t>
            </a:r>
            <a:endParaRPr lang="en-US" dirty="0"/>
          </a:p>
        </p:txBody>
      </p:sp>
      <p:sp>
        <p:nvSpPr>
          <p:cNvPr id="78" name="Text Placeholder 76"/>
          <p:cNvSpPr>
            <a:spLocks noGrp="1"/>
          </p:cNvSpPr>
          <p:nvPr>
            <p:ph type="body" sz="quarter" idx="151" hasCustomPrompt="1"/>
          </p:nvPr>
        </p:nvSpPr>
        <p:spPr>
          <a:xfrm>
            <a:off x="5932593" y="2783331"/>
            <a:ext cx="31998968" cy="1280160"/>
          </a:xfrm>
          <a:prstGeom prst="rect">
            <a:avLst/>
          </a:prstGeom>
        </p:spPr>
        <p:txBody>
          <a:bodyPr anchor="t" anchorCtr="1">
            <a:normAutofit/>
          </a:bodyPr>
          <a:lstStyle>
            <a:lvl1pPr marL="0" indent="0" algn="ctr">
              <a:buFontTx/>
              <a:buNone/>
              <a:defRPr sz="6000" b="1">
                <a:solidFill>
                  <a:schemeClr val="tx1"/>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smtClean="0"/>
              <a:t>Click here to add authors</a:t>
            </a:r>
            <a:endParaRPr lang="en-US" dirty="0"/>
          </a:p>
        </p:txBody>
      </p:sp>
      <p:sp>
        <p:nvSpPr>
          <p:cNvPr id="79" name="Text Placeholder 76"/>
          <p:cNvSpPr>
            <a:spLocks noGrp="1"/>
          </p:cNvSpPr>
          <p:nvPr>
            <p:ph type="body" sz="quarter" idx="153" hasCustomPrompt="1"/>
          </p:nvPr>
        </p:nvSpPr>
        <p:spPr>
          <a:xfrm>
            <a:off x="5932593" y="580113"/>
            <a:ext cx="31998968" cy="1637973"/>
          </a:xfrm>
          <a:prstGeom prst="rect">
            <a:avLst/>
          </a:prstGeom>
        </p:spPr>
        <p:txBody>
          <a:bodyPr anchor="t" anchorCtr="1">
            <a:normAutofit/>
          </a:bodyPr>
          <a:lstStyle>
            <a:lvl1pPr marL="0" indent="0" algn="ctr">
              <a:buFontTx/>
              <a:buNone/>
              <a:defRPr sz="11500" b="1">
                <a:solidFill>
                  <a:schemeClr val="bg1"/>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smtClean="0"/>
              <a:t>Click here to add title</a:t>
            </a:r>
            <a:endParaRPr lang="en-US" dirty="0"/>
          </a:p>
        </p:txBody>
      </p:sp>
    </p:spTree>
  </p:cSld>
  <p:clrMapOvr>
    <a:masterClrMapping/>
  </p:clrMapOvr>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tandard 3 columns">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904186" y="5717837"/>
            <a:ext cx="13591277" cy="861752"/>
          </a:xfrm>
          <a:prstGeom prst="rect">
            <a:avLst/>
          </a:prstGeom>
        </p:spPr>
        <p:txBody>
          <a:bodyPr wrap="square" lIns="228589" tIns="228589" rIns="228589" bIns="228589">
            <a:spAutoFit/>
          </a:bodyPr>
          <a:lstStyle>
            <a:lvl1pPr marL="0" indent="0">
              <a:buNone/>
              <a:defRPr sz="2600">
                <a:solidFill>
                  <a:schemeClr val="tx1"/>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Type in or paste your text here</a:t>
            </a:r>
            <a:endParaRPr lang="en-US" dirty="0"/>
          </a:p>
        </p:txBody>
      </p:sp>
      <p:sp>
        <p:nvSpPr>
          <p:cNvPr id="6" name="Text Placeholder 5"/>
          <p:cNvSpPr>
            <a:spLocks noGrp="1"/>
          </p:cNvSpPr>
          <p:nvPr>
            <p:ph type="body" sz="quarter" idx="11" hasCustomPrompt="1"/>
          </p:nvPr>
        </p:nvSpPr>
        <p:spPr>
          <a:xfrm>
            <a:off x="922338" y="4854479"/>
            <a:ext cx="13573126"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tx1"/>
                </a:solidFill>
              </a:defRPr>
            </a:lvl1pPr>
          </a:lstStyle>
          <a:p>
            <a:pPr lvl="0"/>
            <a:r>
              <a:rPr lang="en-US" dirty="0" smtClean="0"/>
              <a:t>(click to add) INTRODUCTION or ABSTRACT</a:t>
            </a:r>
            <a:endParaRPr lang="en-US" dirty="0"/>
          </a:p>
        </p:txBody>
      </p:sp>
      <p:sp>
        <p:nvSpPr>
          <p:cNvPr id="19" name="Text Placeholder 3"/>
          <p:cNvSpPr>
            <a:spLocks noGrp="1"/>
          </p:cNvSpPr>
          <p:nvPr>
            <p:ph type="body" sz="quarter" idx="19" hasCustomPrompt="1"/>
          </p:nvPr>
        </p:nvSpPr>
        <p:spPr>
          <a:xfrm>
            <a:off x="922338" y="17662962"/>
            <a:ext cx="13592864" cy="861752"/>
          </a:xfrm>
          <a:prstGeom prst="rect">
            <a:avLst/>
          </a:prstGeom>
        </p:spPr>
        <p:txBody>
          <a:bodyPr wrap="square" lIns="228589" tIns="228589" rIns="228589" bIns="228589">
            <a:spAutoFit/>
          </a:bodyPr>
          <a:lstStyle>
            <a:lvl1pPr marL="0" indent="0">
              <a:buNone/>
              <a:defRPr sz="2600">
                <a:solidFill>
                  <a:schemeClr val="tx1"/>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Type in or paste your text here</a:t>
            </a:r>
            <a:endParaRPr lang="en-US" dirty="0"/>
          </a:p>
        </p:txBody>
      </p:sp>
      <p:sp>
        <p:nvSpPr>
          <p:cNvPr id="20" name="Text Placeholder 5"/>
          <p:cNvSpPr>
            <a:spLocks noGrp="1"/>
          </p:cNvSpPr>
          <p:nvPr>
            <p:ph type="body" sz="quarter" idx="20" hasCustomPrompt="1"/>
          </p:nvPr>
        </p:nvSpPr>
        <p:spPr>
          <a:xfrm>
            <a:off x="942080" y="16831713"/>
            <a:ext cx="13573125"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tx1"/>
                </a:solidFill>
              </a:defRPr>
            </a:lvl1pPr>
          </a:lstStyle>
          <a:p>
            <a:pPr lvl="0"/>
            <a:r>
              <a:rPr lang="en-US" dirty="0" smtClean="0"/>
              <a:t>(click to add)  OBJECTIVES</a:t>
            </a:r>
            <a:endParaRPr lang="en-US" dirty="0"/>
          </a:p>
        </p:txBody>
      </p:sp>
      <p:sp>
        <p:nvSpPr>
          <p:cNvPr id="21" name="Text Placeholder 3"/>
          <p:cNvSpPr>
            <a:spLocks noGrp="1"/>
          </p:cNvSpPr>
          <p:nvPr>
            <p:ph type="body" sz="quarter" idx="21" hasCustomPrompt="1"/>
          </p:nvPr>
        </p:nvSpPr>
        <p:spPr>
          <a:xfrm>
            <a:off x="15154276" y="21017567"/>
            <a:ext cx="13571534" cy="861752"/>
          </a:xfrm>
          <a:prstGeom prst="rect">
            <a:avLst/>
          </a:prstGeom>
        </p:spPr>
        <p:txBody>
          <a:bodyPr wrap="square" lIns="228589" tIns="228589" rIns="228589" bIns="228589">
            <a:spAutoFit/>
          </a:bodyPr>
          <a:lstStyle>
            <a:lvl1pPr marL="0" indent="0">
              <a:buNone/>
              <a:defRPr sz="2600">
                <a:solidFill>
                  <a:schemeClr val="tx1"/>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Type in or paste your text here</a:t>
            </a:r>
            <a:endParaRPr lang="en-US" dirty="0"/>
          </a:p>
        </p:txBody>
      </p:sp>
      <p:sp>
        <p:nvSpPr>
          <p:cNvPr id="22" name="Text Placeholder 5"/>
          <p:cNvSpPr>
            <a:spLocks noGrp="1"/>
          </p:cNvSpPr>
          <p:nvPr>
            <p:ph type="body" sz="quarter" idx="22" hasCustomPrompt="1"/>
          </p:nvPr>
        </p:nvSpPr>
        <p:spPr>
          <a:xfrm>
            <a:off x="15154276" y="20162147"/>
            <a:ext cx="13571534"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tx1"/>
                </a:solidFill>
              </a:defRPr>
            </a:lvl1pPr>
          </a:lstStyle>
          <a:p>
            <a:pPr lvl="0"/>
            <a:r>
              <a:rPr lang="en-US" dirty="0" smtClean="0"/>
              <a:t>(click to add)  MATERIALS &amp; METHODS</a:t>
            </a:r>
            <a:endParaRPr lang="en-US" dirty="0"/>
          </a:p>
        </p:txBody>
      </p:sp>
      <p:sp>
        <p:nvSpPr>
          <p:cNvPr id="23" name="Text Placeholder 3"/>
          <p:cNvSpPr>
            <a:spLocks noGrp="1"/>
          </p:cNvSpPr>
          <p:nvPr>
            <p:ph type="body" sz="quarter" idx="23" hasCustomPrompt="1"/>
          </p:nvPr>
        </p:nvSpPr>
        <p:spPr>
          <a:xfrm>
            <a:off x="15162215" y="5717837"/>
            <a:ext cx="13571534" cy="861752"/>
          </a:xfrm>
          <a:prstGeom prst="rect">
            <a:avLst/>
          </a:prstGeom>
        </p:spPr>
        <p:txBody>
          <a:bodyPr wrap="square" lIns="228589" tIns="228589" rIns="228589" bIns="228589">
            <a:spAutoFit/>
          </a:bodyPr>
          <a:lstStyle>
            <a:lvl1pPr marL="0" indent="0">
              <a:buNone/>
              <a:defRPr sz="2600">
                <a:solidFill>
                  <a:schemeClr val="tx1"/>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Type in or paste your text here</a:t>
            </a:r>
            <a:endParaRPr lang="en-US" dirty="0"/>
          </a:p>
        </p:txBody>
      </p:sp>
      <p:sp>
        <p:nvSpPr>
          <p:cNvPr id="24" name="Text Placeholder 5"/>
          <p:cNvSpPr>
            <a:spLocks noGrp="1"/>
          </p:cNvSpPr>
          <p:nvPr>
            <p:ph type="body" sz="quarter" idx="24" hasCustomPrompt="1"/>
          </p:nvPr>
        </p:nvSpPr>
        <p:spPr>
          <a:xfrm>
            <a:off x="15154277" y="4854479"/>
            <a:ext cx="13579475"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tx1"/>
                </a:solidFill>
              </a:defRPr>
            </a:lvl1pPr>
          </a:lstStyle>
          <a:p>
            <a:pPr lvl="0"/>
            <a:r>
              <a:rPr lang="en-US" dirty="0" smtClean="0"/>
              <a:t>(click to add)  RESULTS</a:t>
            </a:r>
            <a:endParaRPr lang="en-US" dirty="0"/>
          </a:p>
        </p:txBody>
      </p:sp>
      <p:sp>
        <p:nvSpPr>
          <p:cNvPr id="25" name="Text Placeholder 5"/>
          <p:cNvSpPr>
            <a:spLocks noGrp="1"/>
          </p:cNvSpPr>
          <p:nvPr>
            <p:ph type="body" sz="quarter" idx="25" hasCustomPrompt="1"/>
          </p:nvPr>
        </p:nvSpPr>
        <p:spPr>
          <a:xfrm>
            <a:off x="29395741" y="4854479"/>
            <a:ext cx="13576029"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tx1"/>
                </a:solidFill>
              </a:defRPr>
            </a:lvl1pPr>
          </a:lstStyle>
          <a:p>
            <a:pPr lvl="0"/>
            <a:r>
              <a:rPr lang="en-US" dirty="0" smtClean="0"/>
              <a:t>(click to add)  CONCLUSIONS</a:t>
            </a:r>
            <a:endParaRPr lang="en-US" dirty="0"/>
          </a:p>
        </p:txBody>
      </p:sp>
      <p:sp>
        <p:nvSpPr>
          <p:cNvPr id="26" name="Text Placeholder 3"/>
          <p:cNvSpPr>
            <a:spLocks noGrp="1"/>
          </p:cNvSpPr>
          <p:nvPr>
            <p:ph type="body" sz="quarter" idx="26" hasCustomPrompt="1"/>
          </p:nvPr>
        </p:nvSpPr>
        <p:spPr>
          <a:xfrm>
            <a:off x="29395741" y="5717837"/>
            <a:ext cx="13576029" cy="861752"/>
          </a:xfrm>
          <a:prstGeom prst="rect">
            <a:avLst/>
          </a:prstGeom>
        </p:spPr>
        <p:txBody>
          <a:bodyPr wrap="square" lIns="228589" tIns="228589" rIns="228589" bIns="228589">
            <a:spAutoFit/>
          </a:bodyPr>
          <a:lstStyle>
            <a:lvl1pPr marL="0" indent="0">
              <a:buNone/>
              <a:defRPr sz="2600">
                <a:solidFill>
                  <a:schemeClr val="tx1"/>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Type in or paste your text here</a:t>
            </a:r>
            <a:endParaRPr lang="en-US" dirty="0"/>
          </a:p>
        </p:txBody>
      </p:sp>
      <p:sp>
        <p:nvSpPr>
          <p:cNvPr id="27" name="Text Placeholder 5"/>
          <p:cNvSpPr>
            <a:spLocks noGrp="1"/>
          </p:cNvSpPr>
          <p:nvPr>
            <p:ph type="body" sz="quarter" idx="27" hasCustomPrompt="1"/>
          </p:nvPr>
        </p:nvSpPr>
        <p:spPr>
          <a:xfrm>
            <a:off x="29395741" y="16799606"/>
            <a:ext cx="13576029" cy="754045"/>
          </a:xfrm>
          <a:prstGeom prst="rect">
            <a:avLst/>
          </a:prstGeom>
          <a:noFill/>
        </p:spPr>
        <p:txBody>
          <a:bodyPr wrap="square" lIns="91436" tIns="91436" rIns="91436" bIns="91436" anchor="ctr" anchorCtr="0">
            <a:spAutoFit/>
          </a:bodyPr>
          <a:lstStyle>
            <a:lvl1pPr marL="0" indent="0" algn="ctr">
              <a:buNone/>
              <a:tabLst/>
              <a:defRPr sz="3700" b="1" u="sng" baseline="0">
                <a:solidFill>
                  <a:schemeClr val="tx1"/>
                </a:solidFill>
              </a:defRPr>
            </a:lvl1pPr>
          </a:lstStyle>
          <a:p>
            <a:pPr lvl="0"/>
            <a:r>
              <a:rPr lang="en-US" dirty="0" smtClean="0"/>
              <a:t>(click to add)  REFERENCES</a:t>
            </a:r>
            <a:endParaRPr lang="en-US" dirty="0"/>
          </a:p>
        </p:txBody>
      </p:sp>
      <p:sp>
        <p:nvSpPr>
          <p:cNvPr id="28" name="Text Placeholder 3"/>
          <p:cNvSpPr>
            <a:spLocks noGrp="1"/>
          </p:cNvSpPr>
          <p:nvPr>
            <p:ph type="body" sz="quarter" idx="28" hasCustomPrompt="1"/>
          </p:nvPr>
        </p:nvSpPr>
        <p:spPr>
          <a:xfrm>
            <a:off x="29390710" y="17579834"/>
            <a:ext cx="13581061" cy="861752"/>
          </a:xfrm>
          <a:prstGeom prst="rect">
            <a:avLst/>
          </a:prstGeom>
        </p:spPr>
        <p:txBody>
          <a:bodyPr wrap="square" lIns="228589" tIns="228589" rIns="228589" bIns="228589">
            <a:spAutoFit/>
          </a:bodyPr>
          <a:lstStyle>
            <a:lvl1pPr marL="0" indent="0">
              <a:buNone/>
              <a:defRPr sz="2600">
                <a:solidFill>
                  <a:schemeClr val="tx1"/>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Type in or paste your text here</a:t>
            </a:r>
            <a:endParaRPr lang="en-US" dirty="0"/>
          </a:p>
        </p:txBody>
      </p:sp>
      <p:sp>
        <p:nvSpPr>
          <p:cNvPr id="29" name="Text Placeholder 5"/>
          <p:cNvSpPr>
            <a:spLocks noGrp="1"/>
          </p:cNvSpPr>
          <p:nvPr>
            <p:ph type="body" sz="quarter" idx="29" hasCustomPrompt="1"/>
          </p:nvPr>
        </p:nvSpPr>
        <p:spPr>
          <a:xfrm>
            <a:off x="29395741" y="25268141"/>
            <a:ext cx="13576029"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tx1"/>
                </a:solidFill>
              </a:defRPr>
            </a:lvl1pPr>
          </a:lstStyle>
          <a:p>
            <a:pPr lvl="0"/>
            <a:r>
              <a:rPr lang="en-US" dirty="0" smtClean="0"/>
              <a:t>(click to add)  ACKNOWLEDGEMENTS  or  CONTACT</a:t>
            </a:r>
            <a:endParaRPr lang="en-US" dirty="0"/>
          </a:p>
        </p:txBody>
      </p:sp>
      <p:sp>
        <p:nvSpPr>
          <p:cNvPr id="30" name="Text Placeholder 3"/>
          <p:cNvSpPr>
            <a:spLocks noGrp="1"/>
          </p:cNvSpPr>
          <p:nvPr>
            <p:ph type="body" sz="quarter" idx="30" hasCustomPrompt="1"/>
          </p:nvPr>
        </p:nvSpPr>
        <p:spPr>
          <a:xfrm>
            <a:off x="29395742" y="26048371"/>
            <a:ext cx="13581061" cy="861752"/>
          </a:xfrm>
          <a:prstGeom prst="rect">
            <a:avLst/>
          </a:prstGeom>
        </p:spPr>
        <p:txBody>
          <a:bodyPr wrap="square" lIns="228589" tIns="228589" rIns="228589" bIns="228589">
            <a:spAutoFit/>
          </a:bodyPr>
          <a:lstStyle>
            <a:lvl1pPr marL="0" indent="0">
              <a:buNone/>
              <a:defRPr sz="2600">
                <a:solidFill>
                  <a:schemeClr val="tx1"/>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Type in or paste your text here</a:t>
            </a:r>
            <a:endParaRPr lang="en-US" dirty="0"/>
          </a:p>
        </p:txBody>
      </p:sp>
      <p:sp>
        <p:nvSpPr>
          <p:cNvPr id="34" name="Text Placeholder 76"/>
          <p:cNvSpPr>
            <a:spLocks noGrp="1"/>
          </p:cNvSpPr>
          <p:nvPr>
            <p:ph type="body" sz="quarter" idx="150" hasCustomPrompt="1"/>
          </p:nvPr>
        </p:nvSpPr>
        <p:spPr>
          <a:xfrm>
            <a:off x="5932593" y="3721583"/>
            <a:ext cx="31998968" cy="811493"/>
          </a:xfrm>
          <a:prstGeom prst="rect">
            <a:avLst/>
          </a:prstGeom>
        </p:spPr>
        <p:txBody>
          <a:bodyPr>
            <a:normAutofit/>
          </a:bodyPr>
          <a:lstStyle>
            <a:lvl1pPr marL="0" indent="0" algn="ctr">
              <a:buFontTx/>
              <a:buNone/>
              <a:defRPr sz="4400">
                <a:solidFill>
                  <a:schemeClr val="tx1"/>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smtClean="0"/>
              <a:t>Click here to add affiliations</a:t>
            </a:r>
            <a:endParaRPr lang="en-US" dirty="0"/>
          </a:p>
        </p:txBody>
      </p:sp>
      <p:sp>
        <p:nvSpPr>
          <p:cNvPr id="35" name="Text Placeholder 76"/>
          <p:cNvSpPr>
            <a:spLocks noGrp="1"/>
          </p:cNvSpPr>
          <p:nvPr>
            <p:ph type="body" sz="quarter" idx="151" hasCustomPrompt="1"/>
          </p:nvPr>
        </p:nvSpPr>
        <p:spPr>
          <a:xfrm>
            <a:off x="5932593" y="2783331"/>
            <a:ext cx="31998968" cy="1280160"/>
          </a:xfrm>
          <a:prstGeom prst="rect">
            <a:avLst/>
          </a:prstGeom>
        </p:spPr>
        <p:txBody>
          <a:bodyPr anchor="t" anchorCtr="1">
            <a:normAutofit/>
          </a:bodyPr>
          <a:lstStyle>
            <a:lvl1pPr marL="0" indent="0" algn="ctr">
              <a:buFontTx/>
              <a:buNone/>
              <a:defRPr sz="6000" b="1">
                <a:solidFill>
                  <a:schemeClr val="tx1"/>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smtClean="0"/>
              <a:t>Click here to add authors</a:t>
            </a:r>
            <a:endParaRPr lang="en-US" dirty="0"/>
          </a:p>
        </p:txBody>
      </p:sp>
      <p:sp>
        <p:nvSpPr>
          <p:cNvPr id="36" name="Text Placeholder 76"/>
          <p:cNvSpPr>
            <a:spLocks noGrp="1"/>
          </p:cNvSpPr>
          <p:nvPr>
            <p:ph type="body" sz="quarter" idx="153" hasCustomPrompt="1"/>
          </p:nvPr>
        </p:nvSpPr>
        <p:spPr>
          <a:xfrm>
            <a:off x="5932593" y="580113"/>
            <a:ext cx="31998968" cy="1637973"/>
          </a:xfrm>
          <a:prstGeom prst="rect">
            <a:avLst/>
          </a:prstGeom>
        </p:spPr>
        <p:txBody>
          <a:bodyPr anchor="t" anchorCtr="1">
            <a:normAutofit/>
          </a:bodyPr>
          <a:lstStyle>
            <a:lvl1pPr marL="0" indent="0" algn="ctr">
              <a:buFontTx/>
              <a:buNone/>
              <a:defRPr sz="11500" b="1">
                <a:solidFill>
                  <a:schemeClr val="bg1"/>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smtClean="0"/>
              <a:t>Click here to add title</a:t>
            </a:r>
            <a:endParaRPr lang="en-US" dirty="0"/>
          </a:p>
        </p:txBody>
      </p:sp>
    </p:spTree>
  </p:cSld>
  <p:clrMapOvr>
    <a:masterClrMapping/>
  </p:clrMapOvr>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Wide center column">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904188" y="5582573"/>
            <a:ext cx="10056813" cy="846363"/>
          </a:xfrm>
          <a:prstGeom prst="rect">
            <a:avLst/>
          </a:prstGeom>
        </p:spPr>
        <p:txBody>
          <a:bodyPr wrap="square" lIns="228589" tIns="228589" rIns="228589" bIns="228589">
            <a:spAutoFit/>
          </a:bodyPr>
          <a:lstStyle>
            <a:lvl1pPr marL="0" indent="0">
              <a:buNone/>
              <a:defRPr sz="2500">
                <a:solidFill>
                  <a:schemeClr val="tx1"/>
                </a:solidFill>
                <a:latin typeface="Trebuchet MS" pitchFamily="34"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Enter your text here</a:t>
            </a:r>
            <a:endParaRPr lang="en-US" dirty="0"/>
          </a:p>
        </p:txBody>
      </p:sp>
      <p:sp>
        <p:nvSpPr>
          <p:cNvPr id="6" name="Text Placeholder 5"/>
          <p:cNvSpPr>
            <a:spLocks noGrp="1"/>
          </p:cNvSpPr>
          <p:nvPr>
            <p:ph type="body" sz="quarter" idx="11" hasCustomPrompt="1"/>
          </p:nvPr>
        </p:nvSpPr>
        <p:spPr>
          <a:xfrm>
            <a:off x="922341" y="4719215"/>
            <a:ext cx="10048875" cy="754045"/>
          </a:xfrm>
          <a:prstGeom prst="rect">
            <a:avLst/>
          </a:prstGeom>
          <a:noFill/>
        </p:spPr>
        <p:txBody>
          <a:bodyPr lIns="91436" tIns="91436" rIns="91436" bIns="91436" anchor="ctr" anchorCtr="0">
            <a:spAutoFit/>
          </a:bodyPr>
          <a:lstStyle>
            <a:lvl1pPr marL="0" indent="0" algn="ctr">
              <a:buNone/>
              <a:defRPr sz="3700" b="1" u="sng" baseline="0">
                <a:solidFill>
                  <a:schemeClr val="tx1"/>
                </a:solidFill>
              </a:defRPr>
            </a:lvl1pPr>
          </a:lstStyle>
          <a:p>
            <a:pPr lvl="0"/>
            <a:r>
              <a:rPr lang="en-US" dirty="0" smtClean="0"/>
              <a:t>(click to add) INTRODUCTION or ABSTRACT</a:t>
            </a:r>
            <a:endParaRPr lang="en-US" dirty="0"/>
          </a:p>
        </p:txBody>
      </p:sp>
      <p:sp>
        <p:nvSpPr>
          <p:cNvPr id="19" name="Text Placeholder 3"/>
          <p:cNvSpPr>
            <a:spLocks noGrp="1"/>
          </p:cNvSpPr>
          <p:nvPr>
            <p:ph type="body" sz="quarter" idx="19" hasCustomPrompt="1"/>
          </p:nvPr>
        </p:nvSpPr>
        <p:spPr>
          <a:xfrm>
            <a:off x="902598" y="14414110"/>
            <a:ext cx="10058400" cy="846363"/>
          </a:xfrm>
          <a:prstGeom prst="rect">
            <a:avLst/>
          </a:prstGeom>
        </p:spPr>
        <p:txBody>
          <a:bodyPr wrap="square" lIns="228589" tIns="228589" rIns="228589" bIns="228589">
            <a:spAutoFit/>
          </a:bodyPr>
          <a:lstStyle>
            <a:lvl1pPr marL="0" indent="0">
              <a:buNone/>
              <a:defRPr sz="2500">
                <a:solidFill>
                  <a:schemeClr val="tx1"/>
                </a:solidFill>
                <a:latin typeface="Trebuchet MS" pitchFamily="34"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Enter your text here</a:t>
            </a:r>
            <a:endParaRPr lang="en-US" dirty="0"/>
          </a:p>
        </p:txBody>
      </p:sp>
      <p:sp>
        <p:nvSpPr>
          <p:cNvPr id="20" name="Text Placeholder 5"/>
          <p:cNvSpPr>
            <a:spLocks noGrp="1"/>
          </p:cNvSpPr>
          <p:nvPr>
            <p:ph type="body" sz="quarter" idx="20" hasCustomPrompt="1"/>
          </p:nvPr>
        </p:nvSpPr>
        <p:spPr>
          <a:xfrm>
            <a:off x="922339" y="13582861"/>
            <a:ext cx="10050462"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tx1"/>
                </a:solidFill>
              </a:defRPr>
            </a:lvl1pPr>
          </a:lstStyle>
          <a:p>
            <a:pPr lvl="0"/>
            <a:r>
              <a:rPr lang="en-US" dirty="0" smtClean="0"/>
              <a:t>(click to add)  OBJECTIVES</a:t>
            </a:r>
            <a:endParaRPr lang="en-US" dirty="0"/>
          </a:p>
        </p:txBody>
      </p:sp>
      <p:sp>
        <p:nvSpPr>
          <p:cNvPr id="21" name="Text Placeholder 3"/>
          <p:cNvSpPr>
            <a:spLocks noGrp="1"/>
          </p:cNvSpPr>
          <p:nvPr>
            <p:ph type="body" sz="quarter" idx="21" hasCustomPrompt="1"/>
          </p:nvPr>
        </p:nvSpPr>
        <p:spPr>
          <a:xfrm>
            <a:off x="11587163" y="5574635"/>
            <a:ext cx="20720048" cy="846363"/>
          </a:xfrm>
          <a:prstGeom prst="rect">
            <a:avLst/>
          </a:prstGeom>
        </p:spPr>
        <p:txBody>
          <a:bodyPr wrap="square" lIns="228589" tIns="228589" rIns="228589" bIns="228589">
            <a:spAutoFit/>
          </a:bodyPr>
          <a:lstStyle>
            <a:lvl1pPr marL="0" indent="0">
              <a:buNone/>
              <a:defRPr sz="2500">
                <a:solidFill>
                  <a:schemeClr val="tx1"/>
                </a:solidFill>
                <a:latin typeface="Trebuchet MS" pitchFamily="34"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Enter your text here</a:t>
            </a:r>
            <a:endParaRPr lang="en-US" dirty="0"/>
          </a:p>
        </p:txBody>
      </p:sp>
      <p:sp>
        <p:nvSpPr>
          <p:cNvPr id="22" name="Text Placeholder 5"/>
          <p:cNvSpPr>
            <a:spLocks noGrp="1"/>
          </p:cNvSpPr>
          <p:nvPr>
            <p:ph type="body" sz="quarter" idx="22" hasCustomPrompt="1"/>
          </p:nvPr>
        </p:nvSpPr>
        <p:spPr>
          <a:xfrm>
            <a:off x="11587164" y="4719215"/>
            <a:ext cx="20720050"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tx1"/>
                </a:solidFill>
              </a:defRPr>
            </a:lvl1pPr>
          </a:lstStyle>
          <a:p>
            <a:pPr lvl="0"/>
            <a:r>
              <a:rPr lang="en-US" dirty="0" smtClean="0"/>
              <a:t>(click to add)  MATERIALS &amp; METHODS</a:t>
            </a:r>
            <a:endParaRPr lang="en-US" dirty="0"/>
          </a:p>
        </p:txBody>
      </p:sp>
      <p:sp>
        <p:nvSpPr>
          <p:cNvPr id="23" name="Text Placeholder 3"/>
          <p:cNvSpPr>
            <a:spLocks noGrp="1"/>
          </p:cNvSpPr>
          <p:nvPr>
            <p:ph type="body" sz="quarter" idx="23" hasCustomPrompt="1"/>
          </p:nvPr>
        </p:nvSpPr>
        <p:spPr>
          <a:xfrm>
            <a:off x="11587164" y="21266886"/>
            <a:ext cx="20720050" cy="846363"/>
          </a:xfrm>
          <a:prstGeom prst="rect">
            <a:avLst/>
          </a:prstGeom>
        </p:spPr>
        <p:txBody>
          <a:bodyPr wrap="square" lIns="228589" tIns="228589" rIns="228589" bIns="228589">
            <a:spAutoFit/>
          </a:bodyPr>
          <a:lstStyle>
            <a:lvl1pPr marL="0" indent="0">
              <a:buNone/>
              <a:defRPr sz="2500">
                <a:solidFill>
                  <a:schemeClr val="tx1"/>
                </a:solidFill>
                <a:latin typeface="Trebuchet MS" pitchFamily="34"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Enter your text here</a:t>
            </a:r>
            <a:endParaRPr lang="en-US" dirty="0"/>
          </a:p>
        </p:txBody>
      </p:sp>
      <p:sp>
        <p:nvSpPr>
          <p:cNvPr id="24" name="Text Placeholder 5"/>
          <p:cNvSpPr>
            <a:spLocks noGrp="1"/>
          </p:cNvSpPr>
          <p:nvPr>
            <p:ph type="body" sz="quarter" idx="24" hasCustomPrompt="1"/>
          </p:nvPr>
        </p:nvSpPr>
        <p:spPr>
          <a:xfrm>
            <a:off x="11587162" y="20445094"/>
            <a:ext cx="20720050"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tx1"/>
                </a:solidFill>
              </a:defRPr>
            </a:lvl1pPr>
          </a:lstStyle>
          <a:p>
            <a:pPr lvl="0"/>
            <a:r>
              <a:rPr lang="en-US" dirty="0" smtClean="0"/>
              <a:t>(click to add)  RESULTS</a:t>
            </a:r>
            <a:endParaRPr lang="en-US" dirty="0"/>
          </a:p>
        </p:txBody>
      </p:sp>
      <p:sp>
        <p:nvSpPr>
          <p:cNvPr id="25" name="Text Placeholder 5"/>
          <p:cNvSpPr>
            <a:spLocks noGrp="1"/>
          </p:cNvSpPr>
          <p:nvPr>
            <p:ph type="body" sz="quarter" idx="25" hasCustomPrompt="1"/>
          </p:nvPr>
        </p:nvSpPr>
        <p:spPr>
          <a:xfrm>
            <a:off x="32905536" y="4719215"/>
            <a:ext cx="10047018"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tx1"/>
                </a:solidFill>
              </a:defRPr>
            </a:lvl1pPr>
          </a:lstStyle>
          <a:p>
            <a:pPr lvl="0"/>
            <a:r>
              <a:rPr lang="en-US" dirty="0" smtClean="0"/>
              <a:t>(click to add) CONCLUSIONS</a:t>
            </a:r>
            <a:endParaRPr lang="en-US" dirty="0"/>
          </a:p>
        </p:txBody>
      </p:sp>
      <p:sp>
        <p:nvSpPr>
          <p:cNvPr id="26" name="Text Placeholder 3"/>
          <p:cNvSpPr>
            <a:spLocks noGrp="1"/>
          </p:cNvSpPr>
          <p:nvPr>
            <p:ph type="body" sz="quarter" idx="26" hasCustomPrompt="1"/>
          </p:nvPr>
        </p:nvSpPr>
        <p:spPr>
          <a:xfrm>
            <a:off x="32905536" y="5582573"/>
            <a:ext cx="10047018" cy="846363"/>
          </a:xfrm>
          <a:prstGeom prst="rect">
            <a:avLst/>
          </a:prstGeom>
        </p:spPr>
        <p:txBody>
          <a:bodyPr wrap="square" lIns="228589" tIns="228589" rIns="228589" bIns="228589">
            <a:spAutoFit/>
          </a:bodyPr>
          <a:lstStyle>
            <a:lvl1pPr marL="0" indent="0">
              <a:buNone/>
              <a:defRPr sz="2500">
                <a:solidFill>
                  <a:schemeClr val="tx1"/>
                </a:solidFill>
                <a:latin typeface="Trebuchet MS" pitchFamily="34"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Enter your text here</a:t>
            </a:r>
            <a:endParaRPr lang="en-US" dirty="0"/>
          </a:p>
        </p:txBody>
      </p:sp>
      <p:sp>
        <p:nvSpPr>
          <p:cNvPr id="27" name="Text Placeholder 5"/>
          <p:cNvSpPr>
            <a:spLocks noGrp="1"/>
          </p:cNvSpPr>
          <p:nvPr>
            <p:ph type="body" sz="quarter" idx="27" hasCustomPrompt="1"/>
          </p:nvPr>
        </p:nvSpPr>
        <p:spPr>
          <a:xfrm>
            <a:off x="32905536" y="13643086"/>
            <a:ext cx="10047018"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tx1"/>
                </a:solidFill>
              </a:defRPr>
            </a:lvl1pPr>
          </a:lstStyle>
          <a:p>
            <a:pPr lvl="0"/>
            <a:r>
              <a:rPr lang="en-US" dirty="0" smtClean="0"/>
              <a:t>(click to add) REFERENCES</a:t>
            </a:r>
            <a:endParaRPr lang="en-US" dirty="0"/>
          </a:p>
        </p:txBody>
      </p:sp>
      <p:sp>
        <p:nvSpPr>
          <p:cNvPr id="28" name="Text Placeholder 3"/>
          <p:cNvSpPr>
            <a:spLocks noGrp="1"/>
          </p:cNvSpPr>
          <p:nvPr>
            <p:ph type="body" sz="quarter" idx="28" hasCustomPrompt="1"/>
          </p:nvPr>
        </p:nvSpPr>
        <p:spPr>
          <a:xfrm>
            <a:off x="32905536" y="14381750"/>
            <a:ext cx="10052050" cy="846363"/>
          </a:xfrm>
          <a:prstGeom prst="rect">
            <a:avLst/>
          </a:prstGeom>
        </p:spPr>
        <p:txBody>
          <a:bodyPr wrap="square" lIns="228589" tIns="228589" rIns="228589" bIns="228589">
            <a:spAutoFit/>
          </a:bodyPr>
          <a:lstStyle>
            <a:lvl1pPr marL="0" indent="0">
              <a:buNone/>
              <a:defRPr sz="2500">
                <a:solidFill>
                  <a:schemeClr val="tx1"/>
                </a:solidFill>
                <a:latin typeface="Trebuchet MS" pitchFamily="34"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Enter your text here</a:t>
            </a:r>
            <a:endParaRPr lang="en-US" dirty="0"/>
          </a:p>
        </p:txBody>
      </p:sp>
      <p:sp>
        <p:nvSpPr>
          <p:cNvPr id="29" name="Text Placeholder 5"/>
          <p:cNvSpPr>
            <a:spLocks noGrp="1"/>
          </p:cNvSpPr>
          <p:nvPr>
            <p:ph type="body" sz="quarter" idx="29" hasCustomPrompt="1"/>
          </p:nvPr>
        </p:nvSpPr>
        <p:spPr>
          <a:xfrm>
            <a:off x="32905536" y="25040224"/>
            <a:ext cx="10047018"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tx1"/>
                </a:solidFill>
              </a:defRPr>
            </a:lvl1pPr>
          </a:lstStyle>
          <a:p>
            <a:pPr lvl="0"/>
            <a:r>
              <a:rPr lang="en-US" dirty="0" smtClean="0"/>
              <a:t>(click to add)  ACKNOWLEDGEMENTS or CONTACT</a:t>
            </a:r>
            <a:endParaRPr lang="en-US" dirty="0"/>
          </a:p>
        </p:txBody>
      </p:sp>
      <p:sp>
        <p:nvSpPr>
          <p:cNvPr id="30" name="Text Placeholder 3"/>
          <p:cNvSpPr>
            <a:spLocks noGrp="1"/>
          </p:cNvSpPr>
          <p:nvPr>
            <p:ph type="body" sz="quarter" idx="30" hasCustomPrompt="1"/>
          </p:nvPr>
        </p:nvSpPr>
        <p:spPr>
          <a:xfrm>
            <a:off x="32905536" y="25807122"/>
            <a:ext cx="10052050" cy="846363"/>
          </a:xfrm>
          <a:prstGeom prst="rect">
            <a:avLst/>
          </a:prstGeom>
        </p:spPr>
        <p:txBody>
          <a:bodyPr wrap="square" lIns="228589" tIns="228589" rIns="228589" bIns="228589">
            <a:spAutoFit/>
          </a:bodyPr>
          <a:lstStyle>
            <a:lvl1pPr marL="0" indent="0">
              <a:buNone/>
              <a:defRPr sz="2500">
                <a:solidFill>
                  <a:schemeClr val="tx1"/>
                </a:solidFill>
                <a:latin typeface="Trebuchet MS" pitchFamily="34"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Enter your text here</a:t>
            </a:r>
            <a:endParaRPr lang="en-US" dirty="0"/>
          </a:p>
        </p:txBody>
      </p:sp>
      <p:sp>
        <p:nvSpPr>
          <p:cNvPr id="34" name="Text Placeholder 76"/>
          <p:cNvSpPr>
            <a:spLocks noGrp="1"/>
          </p:cNvSpPr>
          <p:nvPr>
            <p:ph type="body" sz="quarter" idx="150" hasCustomPrompt="1"/>
          </p:nvPr>
        </p:nvSpPr>
        <p:spPr>
          <a:xfrm>
            <a:off x="5932593" y="3721583"/>
            <a:ext cx="31998968" cy="811493"/>
          </a:xfrm>
          <a:prstGeom prst="rect">
            <a:avLst/>
          </a:prstGeom>
        </p:spPr>
        <p:txBody>
          <a:bodyPr>
            <a:normAutofit/>
          </a:bodyPr>
          <a:lstStyle>
            <a:lvl1pPr marL="0" indent="0" algn="ctr">
              <a:buFontTx/>
              <a:buNone/>
              <a:defRPr sz="4400">
                <a:solidFill>
                  <a:schemeClr val="tx1"/>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smtClean="0"/>
              <a:t>Click here to add affiliations</a:t>
            </a:r>
            <a:endParaRPr lang="en-US" dirty="0"/>
          </a:p>
        </p:txBody>
      </p:sp>
      <p:sp>
        <p:nvSpPr>
          <p:cNvPr id="35" name="Text Placeholder 76"/>
          <p:cNvSpPr>
            <a:spLocks noGrp="1"/>
          </p:cNvSpPr>
          <p:nvPr>
            <p:ph type="body" sz="quarter" idx="151" hasCustomPrompt="1"/>
          </p:nvPr>
        </p:nvSpPr>
        <p:spPr>
          <a:xfrm>
            <a:off x="5932593" y="2783331"/>
            <a:ext cx="31998968" cy="1280160"/>
          </a:xfrm>
          <a:prstGeom prst="rect">
            <a:avLst/>
          </a:prstGeom>
        </p:spPr>
        <p:txBody>
          <a:bodyPr anchor="t" anchorCtr="1">
            <a:normAutofit/>
          </a:bodyPr>
          <a:lstStyle>
            <a:lvl1pPr marL="0" indent="0" algn="ctr">
              <a:buFontTx/>
              <a:buNone/>
              <a:defRPr sz="6000" b="1">
                <a:solidFill>
                  <a:schemeClr val="tx1"/>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smtClean="0"/>
              <a:t>Click here to add authors</a:t>
            </a:r>
            <a:endParaRPr lang="en-US" dirty="0"/>
          </a:p>
        </p:txBody>
      </p:sp>
      <p:sp>
        <p:nvSpPr>
          <p:cNvPr id="36" name="Text Placeholder 76"/>
          <p:cNvSpPr>
            <a:spLocks noGrp="1"/>
          </p:cNvSpPr>
          <p:nvPr>
            <p:ph type="body" sz="quarter" idx="153" hasCustomPrompt="1"/>
          </p:nvPr>
        </p:nvSpPr>
        <p:spPr>
          <a:xfrm>
            <a:off x="5932593" y="580113"/>
            <a:ext cx="31998968" cy="1637973"/>
          </a:xfrm>
          <a:prstGeom prst="rect">
            <a:avLst/>
          </a:prstGeom>
        </p:spPr>
        <p:txBody>
          <a:bodyPr anchor="t" anchorCtr="1">
            <a:normAutofit/>
          </a:bodyPr>
          <a:lstStyle>
            <a:lvl1pPr marL="0" indent="0" algn="ctr">
              <a:buFontTx/>
              <a:buNone/>
              <a:defRPr sz="11500" b="1">
                <a:solidFill>
                  <a:schemeClr val="bg1"/>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smtClean="0"/>
              <a:t>Click here to add title</a:t>
            </a:r>
            <a:endParaRPr lang="en-US" dirty="0"/>
          </a:p>
        </p:txBody>
      </p:sp>
    </p:spTree>
  </p:cSld>
  <p:clrMapOvr>
    <a:masterClrMapping/>
  </p:clrMapOvr>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11" Type="http://schemas.openxmlformats.org/officeDocument/2006/relationships/image" Target="../media/image2.wmf"/><Relationship Id="rId12" Type="http://schemas.openxmlformats.org/officeDocument/2006/relationships/oleObject" Target="../embeddings/oleObject3.bin"/><Relationship Id="rId13" Type="http://schemas.openxmlformats.org/officeDocument/2006/relationships/image" Target="../media/image3.wmf"/><Relationship Id="rId14" Type="http://schemas.openxmlformats.org/officeDocument/2006/relationships/image" Target="../media/image9.png"/><Relationship Id="rId15" Type="http://schemas.openxmlformats.org/officeDocument/2006/relationships/oleObject" Target="../embeddings/oleObject4.bin"/><Relationship Id="rId16" Type="http://schemas.openxmlformats.org/officeDocument/2006/relationships/image" Target="../media/image4.wmf"/><Relationship Id="rId17" Type="http://schemas.openxmlformats.org/officeDocument/2006/relationships/hyperlink" Target="http://www.facebook.com/pages/PosterPresentationscom/217914411419?v=app_4949752878&amp;ref=ts" TargetMode="External"/><Relationship Id="rId18" Type="http://schemas.openxmlformats.org/officeDocument/2006/relationships/image" Target="../media/image10.jpeg"/><Relationship Id="rId1" Type="http://schemas.openxmlformats.org/officeDocument/2006/relationships/slideLayout" Target="../slideLayouts/slideLayout1.xml"/><Relationship Id="rId2" Type="http://schemas.openxmlformats.org/officeDocument/2006/relationships/theme" Target="../theme/theme1.xml"/><Relationship Id="rId3" Type="http://schemas.openxmlformats.org/officeDocument/2006/relationships/vmlDrawing" Target="../drawings/vmlDrawing1.vml"/><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7.png"/><Relationship Id="rId7" Type="http://schemas.openxmlformats.org/officeDocument/2006/relationships/image" Target="../media/image8.png"/><Relationship Id="rId8" Type="http://schemas.openxmlformats.org/officeDocument/2006/relationships/oleObject" Target="../embeddings/oleObject1.bin"/><Relationship Id="rId9" Type="http://schemas.openxmlformats.org/officeDocument/2006/relationships/image" Target="../media/image1.wmf"/><Relationship Id="rId10" Type="http://schemas.openxmlformats.org/officeDocument/2006/relationships/oleObject" Target="../embeddings/oleObject2.bin"/></Relationships>
</file>

<file path=ppt/slideMasters/_rels/slideMaster2.xml.rels><?xml version="1.0" encoding="UTF-8" standalone="yes"?>
<Relationships xmlns="http://schemas.openxmlformats.org/package/2006/relationships"><Relationship Id="rId11" Type="http://schemas.openxmlformats.org/officeDocument/2006/relationships/image" Target="../media/image5.png"/><Relationship Id="rId12" Type="http://schemas.openxmlformats.org/officeDocument/2006/relationships/image" Target="../media/image6.png"/><Relationship Id="rId13" Type="http://schemas.openxmlformats.org/officeDocument/2006/relationships/image" Target="../media/image7.png"/><Relationship Id="rId14" Type="http://schemas.openxmlformats.org/officeDocument/2006/relationships/image" Target="../media/image8.png"/><Relationship Id="rId15" Type="http://schemas.openxmlformats.org/officeDocument/2006/relationships/oleObject" Target="../embeddings/oleObject7.bin"/><Relationship Id="rId16" Type="http://schemas.openxmlformats.org/officeDocument/2006/relationships/image" Target="../media/image1.wmf"/><Relationship Id="rId17" Type="http://schemas.openxmlformats.org/officeDocument/2006/relationships/oleObject" Target="../embeddings/oleObject8.bin"/><Relationship Id="rId18" Type="http://schemas.openxmlformats.org/officeDocument/2006/relationships/image" Target="../media/image2.wmf"/><Relationship Id="rId1" Type="http://schemas.openxmlformats.org/officeDocument/2006/relationships/slideLayout" Target="../slideLayouts/slideLayout2.xml"/><Relationship Id="rId2" Type="http://schemas.openxmlformats.org/officeDocument/2006/relationships/theme" Target="../theme/theme2.xml"/><Relationship Id="rId3" Type="http://schemas.openxmlformats.org/officeDocument/2006/relationships/vmlDrawing" Target="../drawings/vmlDrawing2.vml"/><Relationship Id="rId4" Type="http://schemas.openxmlformats.org/officeDocument/2006/relationships/oleObject" Target="../embeddings/oleObject5.bin"/><Relationship Id="rId5" Type="http://schemas.openxmlformats.org/officeDocument/2006/relationships/image" Target="../media/image3.wmf"/><Relationship Id="rId6" Type="http://schemas.openxmlformats.org/officeDocument/2006/relationships/image" Target="../media/image9.png"/><Relationship Id="rId7" Type="http://schemas.openxmlformats.org/officeDocument/2006/relationships/oleObject" Target="../embeddings/oleObject6.bin"/><Relationship Id="rId8" Type="http://schemas.openxmlformats.org/officeDocument/2006/relationships/image" Target="../media/image4.wmf"/><Relationship Id="rId9" Type="http://schemas.openxmlformats.org/officeDocument/2006/relationships/hyperlink" Target="http://www.facebook.com/pages/PosterPresentationscom/217914411419?v=app_4949752878&amp;ref=ts" TargetMode="External"/><Relationship Id="rId10" Type="http://schemas.openxmlformats.org/officeDocument/2006/relationships/image" Target="../media/image10.jpeg"/></Relationships>
</file>

<file path=ppt/slideMasters/_rels/slideMaster3.xml.rels><?xml version="1.0" encoding="UTF-8" standalone="yes"?>
<Relationships xmlns="http://schemas.openxmlformats.org/package/2006/relationships"><Relationship Id="rId11" Type="http://schemas.openxmlformats.org/officeDocument/2006/relationships/image" Target="../media/image5.png"/><Relationship Id="rId12" Type="http://schemas.openxmlformats.org/officeDocument/2006/relationships/image" Target="../media/image6.png"/><Relationship Id="rId13" Type="http://schemas.openxmlformats.org/officeDocument/2006/relationships/image" Target="../media/image7.png"/><Relationship Id="rId14" Type="http://schemas.openxmlformats.org/officeDocument/2006/relationships/image" Target="../media/image8.png"/><Relationship Id="rId15" Type="http://schemas.openxmlformats.org/officeDocument/2006/relationships/oleObject" Target="../embeddings/oleObject11.bin"/><Relationship Id="rId16" Type="http://schemas.openxmlformats.org/officeDocument/2006/relationships/image" Target="../media/image1.wmf"/><Relationship Id="rId17" Type="http://schemas.openxmlformats.org/officeDocument/2006/relationships/oleObject" Target="../embeddings/oleObject12.bin"/><Relationship Id="rId18" Type="http://schemas.openxmlformats.org/officeDocument/2006/relationships/image" Target="../media/image2.wmf"/><Relationship Id="rId1" Type="http://schemas.openxmlformats.org/officeDocument/2006/relationships/slideLayout" Target="../slideLayouts/slideLayout3.xml"/><Relationship Id="rId2" Type="http://schemas.openxmlformats.org/officeDocument/2006/relationships/theme" Target="../theme/theme3.xml"/><Relationship Id="rId3" Type="http://schemas.openxmlformats.org/officeDocument/2006/relationships/vmlDrawing" Target="../drawings/vmlDrawing3.vml"/><Relationship Id="rId4" Type="http://schemas.openxmlformats.org/officeDocument/2006/relationships/oleObject" Target="../embeddings/oleObject9.bin"/><Relationship Id="rId5" Type="http://schemas.openxmlformats.org/officeDocument/2006/relationships/image" Target="../media/image3.wmf"/><Relationship Id="rId6" Type="http://schemas.openxmlformats.org/officeDocument/2006/relationships/image" Target="../media/image9.png"/><Relationship Id="rId7" Type="http://schemas.openxmlformats.org/officeDocument/2006/relationships/oleObject" Target="../embeddings/oleObject10.bin"/><Relationship Id="rId8" Type="http://schemas.openxmlformats.org/officeDocument/2006/relationships/image" Target="../media/image4.wmf"/><Relationship Id="rId9" Type="http://schemas.openxmlformats.org/officeDocument/2006/relationships/hyperlink" Target="http://www.facebook.com/pages/PosterPresentationscom/217914411419?v=app_4949752878&amp;ref=ts" TargetMode="External"/><Relationship Id="rId10" Type="http://schemas.openxmlformats.org/officeDocument/2006/relationships/image" Target="../media/image10.jpe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Rounded Rectangle 1"/>
          <p:cNvSpPr/>
          <p:nvPr userDrawn="1"/>
        </p:nvSpPr>
        <p:spPr>
          <a:xfrm>
            <a:off x="922338" y="4639113"/>
            <a:ext cx="10058400" cy="26490913"/>
          </a:xfrm>
          <a:prstGeom prst="roundRect">
            <a:avLst>
              <a:gd name="adj" fmla="val 1956"/>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ounded Rectangle 39"/>
          <p:cNvSpPr/>
          <p:nvPr userDrawn="1"/>
        </p:nvSpPr>
        <p:spPr>
          <a:xfrm>
            <a:off x="11587692" y="4639110"/>
            <a:ext cx="10058400" cy="26490913"/>
          </a:xfrm>
          <a:prstGeom prst="roundRect">
            <a:avLst>
              <a:gd name="adj" fmla="val 1956"/>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ounded Rectangle 41"/>
          <p:cNvSpPr/>
          <p:nvPr userDrawn="1"/>
        </p:nvSpPr>
        <p:spPr>
          <a:xfrm>
            <a:off x="22253046" y="4639111"/>
            <a:ext cx="10058400" cy="26490913"/>
          </a:xfrm>
          <a:prstGeom prst="roundRect">
            <a:avLst>
              <a:gd name="adj" fmla="val 1956"/>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ounded Rectangle 63"/>
          <p:cNvSpPr/>
          <p:nvPr userDrawn="1"/>
        </p:nvSpPr>
        <p:spPr>
          <a:xfrm>
            <a:off x="32918399" y="4639112"/>
            <a:ext cx="10058400" cy="26490913"/>
          </a:xfrm>
          <a:prstGeom prst="roundRect">
            <a:avLst>
              <a:gd name="adj" fmla="val 1956"/>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0" name="Group 29"/>
          <p:cNvGrpSpPr/>
          <p:nvPr userDrawn="1"/>
        </p:nvGrpSpPr>
        <p:grpSpPr>
          <a:xfrm>
            <a:off x="-11225189" y="-1"/>
            <a:ext cx="11018865" cy="32918401"/>
            <a:chOff x="-11225189" y="-1"/>
            <a:chExt cx="11018865" cy="32918401"/>
          </a:xfrm>
        </p:grpSpPr>
        <p:sp>
          <p:nvSpPr>
            <p:cNvPr id="31" name="Rectangle 30"/>
            <p:cNvSpPr/>
            <p:nvPr/>
          </p:nvSpPr>
          <p:spPr>
            <a:xfrm>
              <a:off x="-11216136" y="-1"/>
              <a:ext cx="11009812" cy="32918401"/>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457200" rIns="457200" bIns="0" rtlCol="0" anchor="t" anchorCtr="0"/>
            <a:lstStyle/>
            <a:p>
              <a:pPr marL="0" marR="0" indent="0" algn="ctr" defTabSz="1518341" rtl="0" eaLnBrk="1" fontAlgn="auto" latinLnBrk="0" hangingPunct="1">
                <a:lnSpc>
                  <a:spcPct val="100000"/>
                </a:lnSpc>
                <a:spcBef>
                  <a:spcPts val="0"/>
                </a:spcBef>
                <a:spcAft>
                  <a:spcPts val="0"/>
                </a:spcAft>
                <a:buClrTx/>
                <a:buSzTx/>
                <a:buFontTx/>
                <a:buNone/>
                <a:tabLst/>
                <a:defRPr/>
              </a:pPr>
              <a:r>
                <a:rPr lang="en-US" sz="3200" b="1" spc="0" dirty="0" smtClean="0">
                  <a:solidFill>
                    <a:srgbClr val="FF0000"/>
                  </a:solidFill>
                  <a:latin typeface="Trebuchet MS" pitchFamily="34" charset="0"/>
                </a:rPr>
                <a:t>(—THIS SIDEBAR DOES NOT PRINT—)</a:t>
              </a:r>
              <a:endParaRPr lang="en-US" sz="3200" b="1" spc="600" dirty="0" smtClean="0">
                <a:solidFill>
                  <a:schemeClr val="bg1"/>
                </a:solidFill>
                <a:latin typeface="Trebuchet MS" pitchFamily="34" charset="0"/>
              </a:endParaRPr>
            </a:p>
            <a:p>
              <a:pPr algn="ctr"/>
              <a:r>
                <a:rPr lang="en-US" sz="4000" b="1" spc="600" dirty="0" smtClean="0">
                  <a:solidFill>
                    <a:schemeClr val="bg1"/>
                  </a:solidFill>
                  <a:latin typeface="Trebuchet MS" pitchFamily="34" charset="0"/>
                </a:rPr>
                <a:t>DESIGN</a:t>
              </a:r>
              <a:r>
                <a:rPr lang="en-US" sz="4000" b="1" spc="600" baseline="0" dirty="0" smtClean="0">
                  <a:solidFill>
                    <a:schemeClr val="bg1"/>
                  </a:solidFill>
                  <a:latin typeface="Trebuchet MS" pitchFamily="34" charset="0"/>
                </a:rPr>
                <a:t> </a:t>
              </a:r>
              <a:r>
                <a:rPr lang="en-US" sz="4000" b="1" spc="600" dirty="0" smtClean="0">
                  <a:solidFill>
                    <a:schemeClr val="bg1"/>
                  </a:solidFill>
                  <a:latin typeface="Trebuchet MS" pitchFamily="34" charset="0"/>
                </a:rPr>
                <a:t>GUIDE</a:t>
              </a:r>
            </a:p>
            <a:p>
              <a:pPr algn="ctr"/>
              <a:endParaRPr lang="en-US" sz="2800" b="1" dirty="0" smtClean="0">
                <a:latin typeface="Trebuchet MS" pitchFamily="34" charset="0"/>
              </a:endParaRPr>
            </a:p>
            <a:p>
              <a:pPr defTabSz="3765639"/>
              <a:r>
                <a:rPr lang="en-US" sz="2800" i="0" dirty="0" smtClean="0">
                  <a:latin typeface="Trebuchet MS" pitchFamily="34" charset="0"/>
                </a:rPr>
                <a:t>This PowerPoint</a:t>
              </a:r>
              <a:r>
                <a:rPr lang="en-US" sz="2800" i="0" baseline="0" dirty="0" smtClean="0">
                  <a:latin typeface="Trebuchet MS" pitchFamily="34" charset="0"/>
                </a:rPr>
                <a:t> </a:t>
              </a:r>
              <a:r>
                <a:rPr lang="en-US" sz="2800" i="0" dirty="0" smtClean="0">
                  <a:latin typeface="Trebuchet MS" pitchFamily="34" charset="0"/>
                </a:rPr>
                <a:t>2007 template produces</a:t>
              </a:r>
              <a:r>
                <a:rPr lang="en-US" sz="2800" i="0" baseline="0" dirty="0" smtClean="0">
                  <a:latin typeface="Trebuchet MS" pitchFamily="34" charset="0"/>
                </a:rPr>
                <a:t> </a:t>
              </a:r>
              <a:r>
                <a:rPr lang="en-US" sz="2800" i="0" dirty="0" smtClean="0">
                  <a:latin typeface="Trebuchet MS" pitchFamily="34" charset="0"/>
                </a:rPr>
                <a:t>a 36”x48” presentation poster. </a:t>
              </a:r>
              <a:r>
                <a:rPr lang="en-US" sz="2800" dirty="0" smtClean="0">
                  <a:latin typeface="Trebuchet MS" pitchFamily="34" charset="0"/>
                </a:rPr>
                <a:t>You</a:t>
              </a:r>
              <a:r>
                <a:rPr lang="en-US" sz="2800" baseline="0" dirty="0" smtClean="0">
                  <a:latin typeface="Trebuchet MS" pitchFamily="34" charset="0"/>
                </a:rPr>
                <a:t> can u</a:t>
              </a:r>
              <a:r>
                <a:rPr lang="en-US" sz="2800" dirty="0" smtClean="0">
                  <a:latin typeface="Trebuchet MS" pitchFamily="34" charset="0"/>
                </a:rPr>
                <a:t>se</a:t>
              </a:r>
              <a:r>
                <a:rPr lang="en-US" sz="2800" baseline="0" dirty="0" smtClean="0">
                  <a:latin typeface="Trebuchet MS" pitchFamily="34" charset="0"/>
                </a:rPr>
                <a:t> it to create your research poster and </a:t>
              </a:r>
              <a:r>
                <a:rPr lang="en-US" sz="2800" dirty="0" smtClean="0">
                  <a:latin typeface="Trebuchet MS" pitchFamily="34" charset="0"/>
                </a:rPr>
                <a:t>save valuable time placing titles, subtitles,</a:t>
              </a:r>
              <a:r>
                <a:rPr lang="en-US" sz="2800" baseline="0" dirty="0" smtClean="0">
                  <a:latin typeface="Trebuchet MS" pitchFamily="34" charset="0"/>
                </a:rPr>
                <a:t> text, and graphics</a:t>
              </a:r>
              <a:r>
                <a:rPr lang="en-US" sz="2800" dirty="0" smtClean="0">
                  <a:latin typeface="Trebuchet MS" pitchFamily="34" charset="0"/>
                </a:rPr>
                <a:t>. </a:t>
              </a:r>
            </a:p>
            <a:p>
              <a:pPr defTabSz="3765639"/>
              <a:endParaRPr lang="en-US" sz="2800" dirty="0" smtClean="0">
                <a:latin typeface="Trebuchet MS" pitchFamily="34" charset="0"/>
              </a:endParaRPr>
            </a:p>
            <a:p>
              <a:pPr defTabSz="4389219"/>
              <a:r>
                <a:rPr lang="en-US" sz="2800" dirty="0" smtClean="0">
                  <a:latin typeface="Trebuchet MS" pitchFamily="34" charset="0"/>
                </a:rPr>
                <a:t>We provide a series of online tutorials that will guide you through the poster design process and answer your poster production questions. To view our template tutorials, go online to </a:t>
              </a:r>
              <a:r>
                <a:rPr lang="en-US" sz="2800" b="1" dirty="0" smtClean="0">
                  <a:solidFill>
                    <a:srgbClr val="FFC000"/>
                  </a:solidFill>
                  <a:latin typeface="Trebuchet MS" pitchFamily="34" charset="0"/>
                </a:rPr>
                <a:t>PosterPresentations.com</a:t>
              </a:r>
              <a:r>
                <a:rPr lang="en-US" sz="2800" b="1" dirty="0" smtClean="0">
                  <a:solidFill>
                    <a:schemeClr val="bg1"/>
                  </a:solidFill>
                  <a:latin typeface="Trebuchet MS" pitchFamily="34" charset="0"/>
                </a:rPr>
                <a:t> </a:t>
              </a:r>
              <a:r>
                <a:rPr lang="en-US" sz="2800" dirty="0" smtClean="0">
                  <a:solidFill>
                    <a:schemeClr val="bg1"/>
                  </a:solidFill>
                  <a:latin typeface="Trebuchet MS" pitchFamily="34" charset="0"/>
                </a:rPr>
                <a:t>and click on HELP DESK.</a:t>
              </a:r>
            </a:p>
            <a:p>
              <a:pPr defTabSz="4389219"/>
              <a:endParaRPr lang="en-US" sz="2800" dirty="0" smtClean="0">
                <a:latin typeface="Trebuchet MS" pitchFamily="34" charset="0"/>
              </a:endParaRPr>
            </a:p>
            <a:p>
              <a:pPr defTabSz="4389219"/>
              <a:r>
                <a:rPr lang="en-US" sz="2800" dirty="0" smtClean="0">
                  <a:solidFill>
                    <a:schemeClr val="bg1"/>
                  </a:solidFill>
                  <a:latin typeface="Trebuchet MS" pitchFamily="34" charset="0"/>
                </a:rPr>
                <a:t>When</a:t>
              </a:r>
              <a:r>
                <a:rPr lang="en-US" sz="2800" baseline="0" dirty="0" smtClean="0">
                  <a:solidFill>
                    <a:schemeClr val="bg1"/>
                  </a:solidFill>
                  <a:latin typeface="Trebuchet MS" pitchFamily="34" charset="0"/>
                </a:rPr>
                <a:t> you are ready to print your poster</a:t>
              </a:r>
              <a:r>
                <a:rPr lang="en-US" sz="2800" dirty="0" smtClean="0">
                  <a:solidFill>
                    <a:schemeClr val="bg1"/>
                  </a:solidFill>
                  <a:latin typeface="Trebuchet MS" pitchFamily="34" charset="0"/>
                </a:rPr>
                <a:t>,</a:t>
              </a:r>
              <a:r>
                <a:rPr lang="en-US" sz="2800" baseline="0" dirty="0" smtClean="0">
                  <a:solidFill>
                    <a:schemeClr val="bg1"/>
                  </a:solidFill>
                  <a:latin typeface="Trebuchet MS" pitchFamily="34" charset="0"/>
                </a:rPr>
                <a:t> go online to </a:t>
              </a:r>
              <a:r>
                <a:rPr lang="en-US" sz="2800" b="0" dirty="0" smtClean="0">
                  <a:solidFill>
                    <a:schemeClr val="bg1"/>
                  </a:solidFill>
                  <a:latin typeface="Trebuchet MS" pitchFamily="34" charset="0"/>
                </a:rPr>
                <a:t>PosterPresentations.com</a:t>
              </a:r>
              <a:r>
                <a:rPr lang="en-US" sz="2800" dirty="0" smtClean="0">
                  <a:solidFill>
                    <a:schemeClr val="bg1"/>
                  </a:solidFill>
                  <a:latin typeface="Trebuchet MS" pitchFamily="34" charset="0"/>
                </a:rPr>
                <a:t/>
              </a:r>
              <a:br>
                <a:rPr lang="en-US" sz="2800" dirty="0" smtClean="0">
                  <a:solidFill>
                    <a:schemeClr val="bg1"/>
                  </a:solidFill>
                  <a:latin typeface="Trebuchet MS" pitchFamily="34" charset="0"/>
                </a:rPr>
              </a:br>
              <a:endParaRPr lang="en-US" sz="2800" dirty="0" smtClean="0">
                <a:solidFill>
                  <a:schemeClr val="bg1"/>
                </a:solidFill>
                <a:latin typeface="Trebuchet MS" pitchFamily="34" charset="0"/>
              </a:endParaRPr>
            </a:p>
            <a:p>
              <a:pPr algn="l" defTabSz="3765639"/>
              <a:r>
                <a:rPr lang="en-US" sz="2800" b="0" dirty="0" smtClean="0">
                  <a:solidFill>
                    <a:schemeClr val="bg1"/>
                  </a:solidFill>
                  <a:latin typeface="Trebuchet MS" pitchFamily="34" charset="0"/>
                </a:rPr>
                <a:t>Need</a:t>
              </a:r>
              <a:r>
                <a:rPr lang="en-US" sz="2800" b="0" baseline="0" dirty="0" smtClean="0">
                  <a:solidFill>
                    <a:schemeClr val="bg1"/>
                  </a:solidFill>
                  <a:latin typeface="Trebuchet MS" pitchFamily="34" charset="0"/>
                </a:rPr>
                <a:t> assistance? Call us at </a:t>
              </a:r>
              <a:r>
                <a:rPr lang="en-US" sz="2800" b="0" dirty="0" smtClean="0">
                  <a:solidFill>
                    <a:srgbClr val="FFC000"/>
                  </a:solidFill>
                  <a:latin typeface="Trebuchet MS" pitchFamily="34" charset="0"/>
                </a:rPr>
                <a:t>1.510.649.3001</a:t>
              </a:r>
            </a:p>
            <a:p>
              <a:pPr algn="l" defTabSz="3765639"/>
              <a:endParaRPr lang="en-US" sz="3600" b="1" dirty="0" smtClean="0">
                <a:solidFill>
                  <a:srgbClr val="FFFF00"/>
                </a:solidFill>
                <a:latin typeface="Trebuchet MS" pitchFamily="34" charset="0"/>
              </a:endParaRPr>
            </a:p>
            <a:p>
              <a:pPr algn="ctr"/>
              <a:endParaRPr lang="en-US" sz="2400" b="1" dirty="0" smtClean="0">
                <a:solidFill>
                  <a:schemeClr val="bg1"/>
                </a:solidFill>
                <a:latin typeface="Trebuchet MS" pitchFamily="34" charset="0"/>
              </a:endParaRPr>
            </a:p>
            <a:p>
              <a:pPr algn="ctr"/>
              <a:r>
                <a:rPr lang="en-US" sz="4000" b="1" spc="600" dirty="0" smtClean="0">
                  <a:solidFill>
                    <a:schemeClr val="bg1"/>
                  </a:solidFill>
                  <a:latin typeface="Trebuchet MS" pitchFamily="34" charset="0"/>
                </a:rPr>
                <a:t>QUICK START</a:t>
              </a:r>
            </a:p>
            <a:p>
              <a:pPr algn="ctr"/>
              <a:endParaRPr lang="en-US" sz="3200" b="1" baseline="0" dirty="0" smtClean="0">
                <a:solidFill>
                  <a:schemeClr val="bg1"/>
                </a:solidFill>
                <a:latin typeface="Trebuchet MS" pitchFamily="34" charset="0"/>
              </a:endParaRPr>
            </a:p>
            <a:p>
              <a:pPr algn="ctr"/>
              <a:r>
                <a:rPr lang="en-US" sz="3200" b="1" baseline="0" dirty="0" smtClean="0">
                  <a:solidFill>
                    <a:srgbClr val="FFC000"/>
                  </a:solidFill>
                  <a:latin typeface="Trebuchet MS" pitchFamily="34" charset="0"/>
                </a:rPr>
                <a:t>Zoom in and out</a:t>
              </a:r>
            </a:p>
            <a:p>
              <a:pPr marL="1892300" indent="-1892300" algn="l" defTabSz="850900"/>
              <a:r>
                <a:rPr lang="en-US" sz="2400" b="0" baseline="0" dirty="0" smtClean="0">
                  <a:solidFill>
                    <a:schemeClr val="bg1"/>
                  </a:solidFill>
                  <a:latin typeface="Trebuchet MS" pitchFamily="34" charset="0"/>
                </a:rPr>
                <a:t>	</a:t>
              </a:r>
              <a:r>
                <a:rPr lang="en-US" sz="2400" b="0" baseline="0" dirty="0" smtClean="0">
                  <a:solidFill>
                    <a:schemeClr val="bg1">
                      <a:lumMod val="75000"/>
                    </a:schemeClr>
                  </a:solidFill>
                  <a:latin typeface="Trebuchet MS" pitchFamily="34" charset="0"/>
                </a:rPr>
                <a:t>As you work on your poster zoom in and out to the level that is more comfortable to you. </a:t>
              </a:r>
            </a:p>
            <a:p>
              <a:pPr marL="1892300" indent="-1892300" algn="l" defTabSz="850900"/>
              <a:r>
                <a:rPr lang="en-US" sz="2400" b="1" baseline="0" dirty="0" smtClean="0">
                  <a:solidFill>
                    <a:schemeClr val="bg1">
                      <a:lumMod val="75000"/>
                    </a:schemeClr>
                  </a:solidFill>
                  <a:latin typeface="Trebuchet MS" pitchFamily="34" charset="0"/>
                </a:rPr>
                <a:t>	</a:t>
              </a:r>
              <a:r>
                <a:rPr lang="en-US" sz="2400" b="0" baseline="0" dirty="0" smtClean="0">
                  <a:solidFill>
                    <a:schemeClr val="bg1">
                      <a:lumMod val="75000"/>
                    </a:schemeClr>
                  </a:solidFill>
                  <a:latin typeface="Trebuchet MS" pitchFamily="34" charset="0"/>
                </a:rPr>
                <a:t>Go to VIEW &gt; ZOOM.</a:t>
              </a:r>
            </a:p>
            <a:p>
              <a:pPr algn="l"/>
              <a:endParaRPr lang="en-US" sz="2800" b="0" baseline="0" dirty="0" smtClean="0">
                <a:solidFill>
                  <a:schemeClr val="bg1"/>
                </a:solidFill>
                <a:latin typeface="Trebuchet MS" pitchFamily="34" charset="0"/>
              </a:endParaRPr>
            </a:p>
            <a:p>
              <a:pPr algn="ctr"/>
              <a:r>
                <a:rPr lang="en-US" sz="3200" b="1" baseline="0" dirty="0" smtClean="0">
                  <a:solidFill>
                    <a:srgbClr val="FFC000"/>
                  </a:solidFill>
                  <a:latin typeface="Trebuchet MS" pitchFamily="34" charset="0"/>
                </a:rPr>
                <a:t>Title, Authors, and Affiliations</a:t>
              </a:r>
            </a:p>
            <a:p>
              <a:pPr algn="l"/>
              <a:r>
                <a:rPr lang="en-US" sz="2400" b="0" baseline="0" dirty="0" smtClean="0">
                  <a:solidFill>
                    <a:schemeClr val="bg1">
                      <a:lumMod val="75000"/>
                    </a:schemeClr>
                  </a:solidFill>
                  <a:latin typeface="Trebuchet MS" pitchFamily="34" charset="0"/>
                </a:rPr>
                <a:t>Start designing your poster by adding the title, the names of the authors, and the affiliated institutions. </a:t>
              </a:r>
              <a:r>
                <a:rPr lang="en-US" sz="2400" b="0" spc="0" baseline="0" dirty="0" smtClean="0">
                  <a:solidFill>
                    <a:schemeClr val="bg1">
                      <a:lumMod val="75000"/>
                    </a:schemeClr>
                  </a:solidFill>
                  <a:latin typeface="Trebuchet MS" pitchFamily="34" charset="0"/>
                </a:rPr>
                <a:t>You can type or paste text into the provided boxes. The template will automatically adjust the size of your text to fit the title box. You can manually override this feature and change the size of your text. </a:t>
              </a:r>
            </a:p>
            <a:p>
              <a:pPr algn="l"/>
              <a:endParaRPr lang="en-US" sz="2400" b="0" spc="0" baseline="0" dirty="0" smtClean="0">
                <a:solidFill>
                  <a:schemeClr val="bg1">
                    <a:lumMod val="75000"/>
                  </a:schemeClr>
                </a:solidFill>
                <a:latin typeface="Trebuchet MS" pitchFamily="34" charset="0"/>
              </a:endParaRPr>
            </a:p>
            <a:p>
              <a:pPr algn="l"/>
              <a:r>
                <a:rPr lang="en-US" sz="2400" b="1" spc="300" baseline="0" dirty="0" smtClean="0">
                  <a:solidFill>
                    <a:srgbClr val="FFC000"/>
                  </a:solidFill>
                  <a:latin typeface="Trebuchet MS" pitchFamily="34" charset="0"/>
                </a:rPr>
                <a:t>TIP</a:t>
              </a:r>
              <a:r>
                <a:rPr lang="en-US" sz="2400" b="1" baseline="0" dirty="0" smtClean="0">
                  <a:solidFill>
                    <a:srgbClr val="FFC000"/>
                  </a:solidFill>
                  <a:latin typeface="Trebuchet MS" pitchFamily="34" charset="0"/>
                </a:rPr>
                <a:t>: </a:t>
              </a:r>
              <a:r>
                <a:rPr lang="en-US" sz="2400" b="0" baseline="0" dirty="0" smtClean="0">
                  <a:solidFill>
                    <a:schemeClr val="bg1">
                      <a:lumMod val="75000"/>
                    </a:schemeClr>
                  </a:solidFill>
                  <a:latin typeface="Trebuchet MS" pitchFamily="34" charset="0"/>
                </a:rPr>
                <a:t>The font size of your title should be bigger than your name(s) and institution name(s).</a:t>
              </a:r>
            </a:p>
            <a:p>
              <a:pPr algn="l"/>
              <a:r>
                <a:rPr lang="en-US" sz="2800" b="1" baseline="0" dirty="0" smtClean="0">
                  <a:solidFill>
                    <a:schemeClr val="bg1"/>
                  </a:solidFill>
                  <a:latin typeface="Trebuchet MS" pitchFamily="34" charset="0"/>
                </a:rPr>
                <a:t/>
              </a:r>
              <a:br>
                <a:rPr lang="en-US" sz="2800" b="1" baseline="0" dirty="0" smtClean="0">
                  <a:solidFill>
                    <a:schemeClr val="bg1"/>
                  </a:solidFill>
                  <a:latin typeface="Trebuchet MS" pitchFamily="34" charset="0"/>
                </a:rPr>
              </a:br>
              <a:endParaRPr lang="en-US" sz="2800" b="1" dirty="0" smtClean="0">
                <a:solidFill>
                  <a:schemeClr val="bg1"/>
                </a:solidFill>
                <a:latin typeface="Trebuchet MS" pitchFamily="34" charset="0"/>
              </a:endParaRPr>
            </a:p>
            <a:p>
              <a:pPr algn="ctr"/>
              <a:endParaRPr lang="en-US" sz="2800" b="1" dirty="0" smtClean="0">
                <a:solidFill>
                  <a:srgbClr val="FFC000"/>
                </a:solidFill>
                <a:latin typeface="Trebuchet MS" pitchFamily="34" charset="0"/>
              </a:endParaRPr>
            </a:p>
            <a:p>
              <a:pPr algn="ctr"/>
              <a:endParaRPr lang="en-US" sz="2800" b="1" dirty="0" smtClean="0">
                <a:solidFill>
                  <a:srgbClr val="FFC000"/>
                </a:solidFill>
                <a:latin typeface="Trebuchet MS" pitchFamily="34" charset="0"/>
              </a:endParaRPr>
            </a:p>
            <a:p>
              <a:pPr algn="ctr"/>
              <a:r>
                <a:rPr lang="en-US" sz="3200" b="1" dirty="0" smtClean="0">
                  <a:solidFill>
                    <a:srgbClr val="FFC000"/>
                  </a:solidFill>
                  <a:latin typeface="Trebuchet MS" pitchFamily="34" charset="0"/>
                </a:rPr>
                <a:t>Adding Logos</a:t>
              </a:r>
              <a:r>
                <a:rPr lang="en-US" sz="3200" b="1" baseline="0" dirty="0" smtClean="0">
                  <a:solidFill>
                    <a:srgbClr val="FFC000"/>
                  </a:solidFill>
                  <a:latin typeface="Trebuchet MS" pitchFamily="34" charset="0"/>
                </a:rPr>
                <a:t> / Seals</a:t>
              </a:r>
            </a:p>
            <a:p>
              <a:pPr algn="l"/>
              <a:r>
                <a:rPr lang="en-US" sz="2400" b="0" baseline="0" dirty="0" smtClean="0">
                  <a:solidFill>
                    <a:schemeClr val="bg1">
                      <a:lumMod val="75000"/>
                    </a:schemeClr>
                  </a:solidFill>
                  <a:latin typeface="Trebuchet MS" pitchFamily="34" charset="0"/>
                </a:rPr>
                <a:t>Most often, logos are added on each side of the title. You can insert a logo by dragging and dropping it from your desktop, copy and paste or by going to INSERT &gt; PICTURES. Logos taken from web sites are likely to be low quality when printed. Zoom it at 100% to see what the logo will look like on the final poster and make any necessary adjustments.  </a:t>
              </a:r>
            </a:p>
            <a:p>
              <a:pPr algn="l"/>
              <a:endParaRPr lang="en-US" sz="2400" b="0" spc="300" baseline="0" dirty="0" smtClean="0">
                <a:solidFill>
                  <a:schemeClr val="bg1">
                    <a:lumMod val="75000"/>
                  </a:schemeClr>
                </a:solidFill>
                <a:latin typeface="Trebuchet MS" pitchFamily="34" charset="0"/>
              </a:endParaRPr>
            </a:p>
            <a:p>
              <a:pPr algn="l"/>
              <a:r>
                <a:rPr lang="en-US" sz="2400" b="1" spc="300" baseline="0" dirty="0" smtClean="0">
                  <a:solidFill>
                    <a:srgbClr val="FFC000"/>
                  </a:solidFill>
                  <a:latin typeface="Trebuchet MS" pitchFamily="34" charset="0"/>
                </a:rPr>
                <a:t>TIP:</a:t>
              </a:r>
              <a:r>
                <a:rPr lang="en-US" sz="2400" b="1" spc="0" baseline="0" dirty="0" smtClean="0">
                  <a:solidFill>
                    <a:srgbClr val="FFC000"/>
                  </a:solidFill>
                  <a:latin typeface="Trebuchet MS" pitchFamily="34" charset="0"/>
                </a:rPr>
                <a:t> </a:t>
              </a:r>
              <a:r>
                <a:rPr lang="en-US" sz="2400" b="0" baseline="0" dirty="0" smtClean="0">
                  <a:solidFill>
                    <a:schemeClr val="bg1">
                      <a:lumMod val="75000"/>
                    </a:schemeClr>
                  </a:solidFill>
                  <a:latin typeface="Trebuchet MS" pitchFamily="34" charset="0"/>
                </a:rPr>
                <a:t>See if your school’s logo is available on our free poster templates page.</a:t>
              </a:r>
            </a:p>
            <a:p>
              <a:pPr algn="l"/>
              <a:endParaRPr lang="en-US" sz="2400" b="0" baseline="0" dirty="0" smtClean="0">
                <a:latin typeface="Trebuchet MS" pitchFamily="34" charset="0"/>
              </a:endParaRPr>
            </a:p>
            <a:p>
              <a:pPr algn="ctr"/>
              <a:r>
                <a:rPr lang="en-US" sz="3200" b="1" baseline="0" dirty="0" smtClean="0">
                  <a:solidFill>
                    <a:srgbClr val="FFC000"/>
                  </a:solidFill>
                  <a:latin typeface="Trebuchet MS" pitchFamily="34" charset="0"/>
                </a:rPr>
                <a:t>Photographs / Graphics</a:t>
              </a:r>
            </a:p>
            <a:p>
              <a:pPr algn="l" defTabSz="977900"/>
              <a:r>
                <a:rPr lang="en-US" sz="2400" b="0" baseline="0" dirty="0" smtClean="0">
                  <a:solidFill>
                    <a:schemeClr val="bg1">
                      <a:lumMod val="75000"/>
                    </a:schemeClr>
                  </a:solidFill>
                  <a:latin typeface="Trebuchet MS" pitchFamily="34" charset="0"/>
                </a:rPr>
                <a:t>You can add images by dragging and dropping from your desktop, copy and paste, or by going to INSERT &gt; PICTURES. Resize images proportionally by holding down the SHIFT key and dragging one of the corner handles. For a professional-looking poster, do not distort your images by enlarging them </a:t>
              </a:r>
              <a:r>
                <a:rPr lang="en-US" sz="2400" b="0" spc="0" baseline="0" dirty="0" smtClean="0">
                  <a:solidFill>
                    <a:schemeClr val="bg1">
                      <a:lumMod val="75000"/>
                    </a:schemeClr>
                  </a:solidFill>
                  <a:latin typeface="Trebuchet MS" pitchFamily="34" charset="0"/>
                </a:rPr>
                <a:t>disproportionally.</a:t>
              </a:r>
            </a:p>
            <a:p>
              <a:pPr algn="l" defTabSz="977900"/>
              <a:endParaRPr lang="en-US" sz="2400" b="0" baseline="0" dirty="0" smtClean="0">
                <a:latin typeface="Trebuchet MS" pitchFamily="34" charset="0"/>
              </a:endParaRPr>
            </a:p>
            <a:p>
              <a:pPr algn="ctr"/>
              <a:endParaRPr lang="en-US" sz="2800" b="1" baseline="0" dirty="0" smtClean="0">
                <a:solidFill>
                  <a:srgbClr val="FFC000"/>
                </a:solidFill>
                <a:latin typeface="Trebuchet MS" pitchFamily="34" charset="0"/>
              </a:endParaRPr>
            </a:p>
            <a:p>
              <a:pPr algn="ctr"/>
              <a:endParaRPr lang="en-US" sz="2800" b="1" baseline="0" dirty="0" smtClean="0">
                <a:solidFill>
                  <a:srgbClr val="FFC000"/>
                </a:solidFill>
                <a:latin typeface="Trebuchet MS" pitchFamily="34" charset="0"/>
              </a:endParaRPr>
            </a:p>
            <a:p>
              <a:pPr algn="ctr"/>
              <a:endParaRPr lang="en-US" sz="2800" b="1" baseline="0" dirty="0" smtClean="0">
                <a:solidFill>
                  <a:srgbClr val="FFC000"/>
                </a:solidFill>
                <a:latin typeface="Trebuchet MS" pitchFamily="34" charset="0"/>
              </a:endParaRPr>
            </a:p>
            <a:p>
              <a:pPr algn="ctr"/>
              <a:endParaRPr lang="en-US" sz="2800" b="1" baseline="0" dirty="0" smtClean="0">
                <a:solidFill>
                  <a:srgbClr val="FFC000"/>
                </a:solidFill>
                <a:latin typeface="Trebuchet MS" pitchFamily="34" charset="0"/>
              </a:endParaRPr>
            </a:p>
            <a:p>
              <a:pPr algn="ctr"/>
              <a:endParaRPr lang="en-US" sz="2800" b="1" baseline="0" dirty="0" smtClean="0">
                <a:solidFill>
                  <a:srgbClr val="FFC000"/>
                </a:solidFill>
                <a:latin typeface="Trebuchet MS" pitchFamily="34" charset="0"/>
              </a:endParaRPr>
            </a:p>
            <a:p>
              <a:pPr algn="ctr"/>
              <a:endParaRPr lang="en-US" sz="2800" b="1" baseline="0" dirty="0" smtClean="0">
                <a:solidFill>
                  <a:srgbClr val="FFC000"/>
                </a:solidFill>
                <a:latin typeface="Trebuchet MS" pitchFamily="34" charset="0"/>
              </a:endParaRPr>
            </a:p>
            <a:p>
              <a:pPr algn="ctr"/>
              <a:r>
                <a:rPr lang="en-US" sz="3200" b="1" baseline="0" dirty="0" smtClean="0">
                  <a:solidFill>
                    <a:srgbClr val="FFC000"/>
                  </a:solidFill>
                  <a:latin typeface="Trebuchet MS" pitchFamily="34" charset="0"/>
                </a:rPr>
                <a:t>Image Quality Check</a:t>
              </a:r>
            </a:p>
            <a:p>
              <a:pPr lvl="0" algn="l" defTabSz="977900"/>
              <a:r>
                <a:rPr lang="en-US" sz="2400" b="0" baseline="0" dirty="0" smtClean="0">
                  <a:solidFill>
                    <a:schemeClr val="bg1">
                      <a:lumMod val="75000"/>
                    </a:schemeClr>
                  </a:solidFill>
                  <a:latin typeface="Trebuchet MS" pitchFamily="34" charset="0"/>
                </a:rPr>
                <a:t>Zoom in and look at your images at 100% magnification. If they look good they will print well. </a:t>
              </a:r>
              <a:endParaRPr lang="en-US" sz="2800" b="0" dirty="0" smtClean="0">
                <a:latin typeface="Trebuchet MS" pitchFamily="34" charset="0"/>
              </a:endParaRPr>
            </a:p>
          </p:txBody>
        </p:sp>
        <p:cxnSp>
          <p:nvCxnSpPr>
            <p:cNvPr id="32" name="Straight Connector 31"/>
            <p:cNvCxnSpPr/>
            <p:nvPr/>
          </p:nvCxnSpPr>
          <p:spPr>
            <a:xfrm>
              <a:off x="-11225189" y="8422500"/>
              <a:ext cx="10999746" cy="3341"/>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pic>
          <p:nvPicPr>
            <p:cNvPr id="36" name="Picture 35"/>
            <p:cNvPicPr>
              <a:picLocks noChangeAspect="1"/>
            </p:cNvPicPr>
            <p:nvPr userDrawn="1"/>
          </p:nvPicPr>
          <p:blipFill>
            <a:blip r:embed="rId4"/>
            <a:stretch>
              <a:fillRect/>
            </a:stretch>
          </p:blipFill>
          <p:spPr>
            <a:xfrm>
              <a:off x="-10740740" y="10261718"/>
              <a:ext cx="1597666" cy="1201935"/>
            </a:xfrm>
            <a:prstGeom prst="rect">
              <a:avLst/>
            </a:prstGeom>
          </p:spPr>
        </p:pic>
        <p:pic>
          <p:nvPicPr>
            <p:cNvPr id="37" name="Picture 36"/>
            <p:cNvPicPr>
              <a:picLocks noChangeAspect="1"/>
            </p:cNvPicPr>
            <p:nvPr userDrawn="1"/>
          </p:nvPicPr>
          <p:blipFill>
            <a:blip r:embed="rId5"/>
            <a:stretch>
              <a:fillRect/>
            </a:stretch>
          </p:blipFill>
          <p:spPr>
            <a:xfrm>
              <a:off x="-10732765" y="15696927"/>
              <a:ext cx="9986808" cy="1053596"/>
            </a:xfrm>
            <a:prstGeom prst="rect">
              <a:avLst/>
            </a:prstGeom>
          </p:spPr>
        </p:pic>
        <p:grpSp>
          <p:nvGrpSpPr>
            <p:cNvPr id="38" name="Group 37"/>
            <p:cNvGrpSpPr/>
            <p:nvPr userDrawn="1"/>
          </p:nvGrpSpPr>
          <p:grpSpPr>
            <a:xfrm>
              <a:off x="-9744993" y="23540957"/>
              <a:ext cx="7531182" cy="2120439"/>
              <a:chOff x="-4470427" y="11016658"/>
              <a:chExt cx="3470785" cy="974220"/>
            </a:xfrm>
          </p:grpSpPr>
          <p:grpSp>
            <p:nvGrpSpPr>
              <p:cNvPr id="46" name="Group 45"/>
              <p:cNvGrpSpPr/>
              <p:nvPr userDrawn="1"/>
            </p:nvGrpSpPr>
            <p:grpSpPr>
              <a:xfrm>
                <a:off x="-2783495" y="11060886"/>
                <a:ext cx="624431" cy="893535"/>
                <a:chOff x="-3958697" y="11117435"/>
                <a:chExt cx="779338" cy="1280430"/>
              </a:xfrm>
            </p:grpSpPr>
            <p:pic>
              <p:nvPicPr>
                <p:cNvPr id="52" name="Picture 51"/>
                <p:cNvPicPr>
                  <a:picLocks noChangeAspect="1"/>
                </p:cNvPicPr>
                <p:nvPr userDrawn="1"/>
              </p:nvPicPr>
              <p:blipFill>
                <a:blip r:embed="rId6"/>
                <a:stretch>
                  <a:fillRect/>
                </a:stretch>
              </p:blipFill>
              <p:spPr>
                <a:xfrm>
                  <a:off x="-3948160" y="11117435"/>
                  <a:ext cx="768801" cy="1090857"/>
                </a:xfrm>
                <a:prstGeom prst="rect">
                  <a:avLst/>
                </a:prstGeom>
              </p:spPr>
            </p:pic>
            <p:sp>
              <p:nvSpPr>
                <p:cNvPr id="53" name="TextBox 52"/>
                <p:cNvSpPr txBox="1"/>
                <p:nvPr userDrawn="1"/>
              </p:nvSpPr>
              <p:spPr>
                <a:xfrm>
                  <a:off x="-3958697" y="12114178"/>
                  <a:ext cx="779337" cy="283687"/>
                </a:xfrm>
                <a:prstGeom prst="rect">
                  <a:avLst/>
                </a:prstGeom>
                <a:solidFill>
                  <a:schemeClr val="accent1"/>
                </a:solidFill>
                <a:ln>
                  <a:noFill/>
                </a:ln>
              </p:spPr>
              <p:txBody>
                <a:bodyPr wrap="square" lIns="91440" tIns="91440" rIns="91440" bIns="91440" rtlCol="0">
                  <a:spAutoFit/>
                </a:bodyPr>
                <a:lstStyle/>
                <a:p>
                  <a:pPr algn="ctr"/>
                  <a:r>
                    <a:rPr lang="en-US" sz="1600" b="1" dirty="0" smtClean="0">
                      <a:solidFill>
                        <a:schemeClr val="tx1"/>
                      </a:solidFill>
                    </a:rPr>
                    <a:t>ORIGINAL</a:t>
                  </a:r>
                  <a:endParaRPr lang="en-US" sz="1600" b="1" dirty="0">
                    <a:solidFill>
                      <a:schemeClr val="tx1"/>
                    </a:solidFill>
                  </a:endParaRPr>
                </a:p>
              </p:txBody>
            </p:sp>
          </p:grpSp>
          <p:grpSp>
            <p:nvGrpSpPr>
              <p:cNvPr id="47" name="Group 46"/>
              <p:cNvGrpSpPr/>
              <p:nvPr userDrawn="1"/>
            </p:nvGrpSpPr>
            <p:grpSpPr>
              <a:xfrm>
                <a:off x="-2033159" y="11060889"/>
                <a:ext cx="1033517" cy="893529"/>
                <a:chOff x="-2921738" y="11200127"/>
                <a:chExt cx="1420279" cy="1227904"/>
              </a:xfrm>
            </p:grpSpPr>
            <p:pic>
              <p:nvPicPr>
                <p:cNvPr id="50" name="Picture 49"/>
                <p:cNvPicPr>
                  <a:picLocks noChangeAspect="1"/>
                </p:cNvPicPr>
                <p:nvPr userDrawn="1"/>
              </p:nvPicPr>
              <p:blipFill>
                <a:blip r:embed="rId6"/>
                <a:stretch>
                  <a:fillRect/>
                </a:stretch>
              </p:blipFill>
              <p:spPr>
                <a:xfrm>
                  <a:off x="-2921738" y="11200127"/>
                  <a:ext cx="1420279" cy="1029694"/>
                </a:xfrm>
                <a:prstGeom prst="rect">
                  <a:avLst/>
                </a:prstGeom>
              </p:spPr>
            </p:pic>
            <p:sp>
              <p:nvSpPr>
                <p:cNvPr id="51" name="TextBox 50"/>
                <p:cNvSpPr txBox="1"/>
                <p:nvPr userDrawn="1"/>
              </p:nvSpPr>
              <p:spPr>
                <a:xfrm>
                  <a:off x="-2918991" y="12175418"/>
                  <a:ext cx="1417532" cy="252613"/>
                </a:xfrm>
                <a:prstGeom prst="rect">
                  <a:avLst/>
                </a:prstGeom>
                <a:solidFill>
                  <a:srgbClr val="FF0000"/>
                </a:solidFill>
              </p:spPr>
              <p:txBody>
                <a:bodyPr wrap="square" lIns="457200" tIns="91440" rIns="457200" bIns="91440" rtlCol="0">
                  <a:spAutoFit/>
                </a:bodyPr>
                <a:lstStyle/>
                <a:p>
                  <a:pPr algn="ctr"/>
                  <a:r>
                    <a:rPr lang="en-US" sz="1400" b="1" dirty="0" smtClean="0">
                      <a:solidFill>
                        <a:schemeClr val="bg1"/>
                      </a:solidFill>
                    </a:rPr>
                    <a:t>DISTORTED</a:t>
                  </a:r>
                  <a:endParaRPr lang="en-US" sz="700" b="1" dirty="0">
                    <a:solidFill>
                      <a:schemeClr val="bg1"/>
                    </a:solidFill>
                  </a:endParaRPr>
                </a:p>
              </p:txBody>
            </p:sp>
          </p:grpSp>
          <p:pic>
            <p:nvPicPr>
              <p:cNvPr id="48" name="Picture 47"/>
              <p:cNvPicPr>
                <a:picLocks noChangeAspect="1"/>
              </p:cNvPicPr>
              <p:nvPr userDrawn="1"/>
            </p:nvPicPr>
            <p:blipFill>
              <a:blip r:embed="rId7"/>
              <a:stretch>
                <a:fillRect/>
              </a:stretch>
            </p:blipFill>
            <p:spPr>
              <a:xfrm>
                <a:off x="-4470427" y="11016658"/>
                <a:ext cx="1098742" cy="847761"/>
              </a:xfrm>
              <a:prstGeom prst="rect">
                <a:avLst/>
              </a:prstGeom>
            </p:spPr>
          </p:pic>
          <p:sp>
            <p:nvSpPr>
              <p:cNvPr id="49" name="TextBox 48"/>
              <p:cNvSpPr txBox="1"/>
              <p:nvPr userDrawn="1"/>
            </p:nvSpPr>
            <p:spPr>
              <a:xfrm>
                <a:off x="-4440600" y="11665645"/>
                <a:ext cx="1035685" cy="325233"/>
              </a:xfrm>
              <a:prstGeom prst="rect">
                <a:avLst/>
              </a:prstGeom>
              <a:noFill/>
            </p:spPr>
            <p:txBody>
              <a:bodyPr wrap="square" lIns="457200" tIns="457200" rIns="457200" bIns="0" rtlCol="0">
                <a:spAutoFit/>
              </a:bodyPr>
              <a:lstStyle/>
              <a:p>
                <a:pPr algn="ctr"/>
                <a:r>
                  <a:rPr lang="en-US" sz="1600" dirty="0" smtClean="0">
                    <a:solidFill>
                      <a:schemeClr val="bg1"/>
                    </a:solidFill>
                  </a:rPr>
                  <a:t>Corner</a:t>
                </a:r>
                <a:r>
                  <a:rPr lang="en-US" sz="1600" baseline="0" dirty="0" smtClean="0">
                    <a:solidFill>
                      <a:schemeClr val="bg1"/>
                    </a:solidFill>
                  </a:rPr>
                  <a:t> handles</a:t>
                </a:r>
                <a:endParaRPr lang="en-US" sz="1600" dirty="0">
                  <a:solidFill>
                    <a:schemeClr val="bg1"/>
                  </a:solidFill>
                </a:endParaRPr>
              </a:p>
            </p:txBody>
          </p:sp>
        </p:grpSp>
        <p:grpSp>
          <p:nvGrpSpPr>
            <p:cNvPr id="39" name="Group 38"/>
            <p:cNvGrpSpPr/>
            <p:nvPr userDrawn="1"/>
          </p:nvGrpSpPr>
          <p:grpSpPr>
            <a:xfrm>
              <a:off x="-10398793" y="27751410"/>
              <a:ext cx="9323012" cy="2453251"/>
              <a:chOff x="-4754996" y="12734136"/>
              <a:chExt cx="4296559" cy="1127128"/>
            </a:xfrm>
          </p:grpSpPr>
          <p:graphicFrame>
            <p:nvGraphicFramePr>
              <p:cNvPr id="41" name="Object 40"/>
              <p:cNvGraphicFramePr>
                <a:graphicFrameLocks noChangeAspect="1"/>
              </p:cNvGraphicFramePr>
              <p:nvPr userDrawn="1">
                <p:extLst>
                  <p:ext uri="{D42A27DB-BD31-4B8C-83A1-F6EECF244321}">
                    <p14:modId xmlns:p14="http://schemas.microsoft.com/office/powerpoint/2010/main" val="2923600614"/>
                  </p:ext>
                </p:extLst>
              </p:nvPr>
            </p:nvGraphicFramePr>
            <p:xfrm>
              <a:off x="-4533347" y="12734142"/>
              <a:ext cx="1828800" cy="1117600"/>
            </p:xfrm>
            <a:graphic>
              <a:graphicData uri="http://schemas.openxmlformats.org/presentationml/2006/ole">
                <mc:AlternateContent xmlns:mc="http://schemas.openxmlformats.org/markup-compatibility/2006">
                  <mc:Choice xmlns:v="urn:schemas-microsoft-com:vml" Requires="v">
                    <p:oleObj spid="_x0000_s1177" name="Image" r:id="rId8" imgW="1828440" imgH="1117440" progId="Photoshop.Image.13">
                      <p:embed/>
                    </p:oleObj>
                  </mc:Choice>
                  <mc:Fallback>
                    <p:oleObj name="Image" r:id="rId8" imgW="1828440" imgH="1117440" progId="Photoshop.Image.13">
                      <p:embed/>
                      <p:pic>
                        <p:nvPicPr>
                          <p:cNvPr id="0" name=""/>
                          <p:cNvPicPr/>
                          <p:nvPr/>
                        </p:nvPicPr>
                        <p:blipFill>
                          <a:blip r:embed="rId9"/>
                          <a:stretch>
                            <a:fillRect/>
                          </a:stretch>
                        </p:blipFill>
                        <p:spPr>
                          <a:xfrm>
                            <a:off x="-4533347" y="12734142"/>
                            <a:ext cx="1828800" cy="1117600"/>
                          </a:xfrm>
                          <a:prstGeom prst="rect">
                            <a:avLst/>
                          </a:prstGeom>
                        </p:spPr>
                      </p:pic>
                    </p:oleObj>
                  </mc:Fallback>
                </mc:AlternateContent>
              </a:graphicData>
            </a:graphic>
          </p:graphicFrame>
          <p:graphicFrame>
            <p:nvGraphicFramePr>
              <p:cNvPr id="43" name="Object 42"/>
              <p:cNvGraphicFramePr>
                <a:graphicFrameLocks noChangeAspect="1"/>
              </p:cNvGraphicFramePr>
              <p:nvPr userDrawn="1">
                <p:extLst>
                  <p:ext uri="{D42A27DB-BD31-4B8C-83A1-F6EECF244321}">
                    <p14:modId xmlns:p14="http://schemas.microsoft.com/office/powerpoint/2010/main" val="3743875991"/>
                  </p:ext>
                </p:extLst>
              </p:nvPr>
            </p:nvGraphicFramePr>
            <p:xfrm>
              <a:off x="-2456641" y="12737835"/>
              <a:ext cx="1828800" cy="1117600"/>
            </p:xfrm>
            <a:graphic>
              <a:graphicData uri="http://schemas.openxmlformats.org/presentationml/2006/ole">
                <mc:AlternateContent xmlns:mc="http://schemas.openxmlformats.org/markup-compatibility/2006">
                  <mc:Choice xmlns:v="urn:schemas-microsoft-com:vml" Requires="v">
                    <p:oleObj spid="_x0000_s1178" name="Image" r:id="rId10" imgW="1828440" imgH="1117440" progId="Photoshop.Image.13">
                      <p:embed/>
                    </p:oleObj>
                  </mc:Choice>
                  <mc:Fallback>
                    <p:oleObj name="Image" r:id="rId10" imgW="1828440" imgH="1117440" progId="Photoshop.Image.13">
                      <p:embed/>
                      <p:pic>
                        <p:nvPicPr>
                          <p:cNvPr id="0" name=""/>
                          <p:cNvPicPr/>
                          <p:nvPr/>
                        </p:nvPicPr>
                        <p:blipFill>
                          <a:blip r:embed="rId11"/>
                          <a:stretch>
                            <a:fillRect/>
                          </a:stretch>
                        </p:blipFill>
                        <p:spPr>
                          <a:xfrm>
                            <a:off x="-2456641" y="12737835"/>
                            <a:ext cx="1828800" cy="1117600"/>
                          </a:xfrm>
                          <a:prstGeom prst="rect">
                            <a:avLst/>
                          </a:prstGeom>
                        </p:spPr>
                      </p:pic>
                    </p:oleObj>
                  </mc:Fallback>
                </mc:AlternateContent>
              </a:graphicData>
            </a:graphic>
          </p:graphicFrame>
          <p:sp>
            <p:nvSpPr>
              <p:cNvPr id="44" name="TextBox 43"/>
              <p:cNvSpPr txBox="1"/>
              <p:nvPr userDrawn="1"/>
            </p:nvSpPr>
            <p:spPr>
              <a:xfrm rot="16200000">
                <a:off x="-5235785" y="13214925"/>
                <a:ext cx="1117601" cy="156024"/>
              </a:xfrm>
              <a:prstGeom prst="rect">
                <a:avLst/>
              </a:prstGeom>
              <a:noFill/>
            </p:spPr>
            <p:txBody>
              <a:bodyPr wrap="square" lIns="91440" tIns="91440" rIns="91440" bIns="0" rtlCol="0">
                <a:spAutoFit/>
              </a:bodyPr>
              <a:lstStyle/>
              <a:p>
                <a:pPr algn="ctr"/>
                <a:r>
                  <a:rPr lang="en-US" sz="1600" dirty="0" smtClean="0">
                    <a:solidFill>
                      <a:srgbClr val="92D050"/>
                    </a:solidFill>
                  </a:rPr>
                  <a:t>Good</a:t>
                </a:r>
                <a:r>
                  <a:rPr lang="en-US" sz="1600" baseline="0" dirty="0" smtClean="0">
                    <a:solidFill>
                      <a:srgbClr val="92D050"/>
                    </a:solidFill>
                  </a:rPr>
                  <a:t> </a:t>
                </a:r>
                <a:r>
                  <a:rPr lang="en-US" sz="1600" baseline="0" dirty="0" smtClean="0">
                    <a:solidFill>
                      <a:schemeClr val="bg1"/>
                    </a:solidFill>
                  </a:rPr>
                  <a:t>printing quality</a:t>
                </a:r>
                <a:endParaRPr lang="en-US" sz="1600" dirty="0">
                  <a:solidFill>
                    <a:schemeClr val="bg1"/>
                  </a:solidFill>
                </a:endParaRPr>
              </a:p>
            </p:txBody>
          </p:sp>
          <p:sp>
            <p:nvSpPr>
              <p:cNvPr id="45" name="TextBox 44"/>
              <p:cNvSpPr txBox="1"/>
              <p:nvPr userDrawn="1"/>
            </p:nvSpPr>
            <p:spPr>
              <a:xfrm rot="16200000">
                <a:off x="-1095250" y="13224452"/>
                <a:ext cx="1117601" cy="156024"/>
              </a:xfrm>
              <a:prstGeom prst="rect">
                <a:avLst/>
              </a:prstGeom>
              <a:noFill/>
            </p:spPr>
            <p:txBody>
              <a:bodyPr wrap="square" lIns="91440" tIns="91440" rIns="91440" bIns="0" rtlCol="0">
                <a:spAutoFit/>
              </a:bodyPr>
              <a:lstStyle/>
              <a:p>
                <a:pPr algn="ctr"/>
                <a:r>
                  <a:rPr lang="en-US" sz="1600" dirty="0" smtClean="0">
                    <a:solidFill>
                      <a:srgbClr val="FF0000"/>
                    </a:solidFill>
                  </a:rPr>
                  <a:t>Bad </a:t>
                </a:r>
                <a:r>
                  <a:rPr lang="en-US" sz="1600" dirty="0" smtClean="0">
                    <a:solidFill>
                      <a:schemeClr val="bg1"/>
                    </a:solidFill>
                  </a:rPr>
                  <a:t>printing quality</a:t>
                </a:r>
                <a:endParaRPr lang="en-US" sz="1600" dirty="0">
                  <a:solidFill>
                    <a:schemeClr val="bg1"/>
                  </a:solidFill>
                </a:endParaRPr>
              </a:p>
            </p:txBody>
          </p:sp>
        </p:grpSp>
      </p:grpSp>
      <p:grpSp>
        <p:nvGrpSpPr>
          <p:cNvPr id="54" name="Group 53"/>
          <p:cNvGrpSpPr/>
          <p:nvPr userDrawn="1"/>
        </p:nvGrpSpPr>
        <p:grpSpPr>
          <a:xfrm>
            <a:off x="44157839" y="-55065"/>
            <a:ext cx="11062139" cy="32973465"/>
            <a:chOff x="44157839" y="-55065"/>
            <a:chExt cx="11062139" cy="32973465"/>
          </a:xfrm>
        </p:grpSpPr>
        <p:sp>
          <p:nvSpPr>
            <p:cNvPr id="55" name="Rectangle 54"/>
            <p:cNvSpPr/>
            <p:nvPr userDrawn="1"/>
          </p:nvSpPr>
          <p:spPr>
            <a:xfrm>
              <a:off x="44157839" y="-55065"/>
              <a:ext cx="11062139" cy="32973465"/>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457200" rIns="457200" bIns="0" rtlCol="0" anchor="t" anchorCtr="0"/>
            <a:lstStyle/>
            <a:p>
              <a:pPr algn="ctr"/>
              <a:r>
                <a:rPr lang="en-US" sz="4000" b="1" spc="600" dirty="0" smtClean="0">
                  <a:solidFill>
                    <a:schemeClr val="bg1"/>
                  </a:solidFill>
                  <a:latin typeface="Trebuchet MS" pitchFamily="34" charset="0"/>
                </a:rPr>
                <a:t>QUICK START (cont.)</a:t>
              </a:r>
            </a:p>
            <a:p>
              <a:pPr algn="ctr"/>
              <a:endParaRPr lang="en-US" sz="3600" b="1" baseline="0" dirty="0" smtClean="0">
                <a:solidFill>
                  <a:schemeClr val="bg1"/>
                </a:solidFill>
                <a:latin typeface="Trebuchet MS" pitchFamily="34" charset="0"/>
              </a:endParaRPr>
            </a:p>
            <a:p>
              <a:pPr algn="ctr"/>
              <a:r>
                <a:rPr lang="en-US" sz="3200" b="1" baseline="0" dirty="0" smtClean="0">
                  <a:solidFill>
                    <a:srgbClr val="FFC000"/>
                  </a:solidFill>
                  <a:latin typeface="Trebuchet MS" pitchFamily="34" charset="0"/>
                </a:rPr>
                <a:t>How to change the template color theme</a:t>
              </a:r>
            </a:p>
            <a:p>
              <a:pPr marL="0" marR="0" lvl="2" indent="0" algn="l" defTabSz="114300" rtl="0" eaLnBrk="1" fontAlgn="auto" latinLnBrk="0" hangingPunct="1">
                <a:lnSpc>
                  <a:spcPct val="100000"/>
                </a:lnSpc>
                <a:spcBef>
                  <a:spcPts val="0"/>
                </a:spcBef>
                <a:spcAft>
                  <a:spcPts val="0"/>
                </a:spcAft>
                <a:buClrTx/>
                <a:buSzTx/>
                <a:buFontTx/>
                <a:buNone/>
                <a:tabLst/>
                <a:defRPr/>
              </a:pPr>
              <a:r>
                <a:rPr lang="en-US" sz="2400" b="0" baseline="0" dirty="0" smtClean="0">
                  <a:solidFill>
                    <a:schemeClr val="bg1">
                      <a:lumMod val="75000"/>
                    </a:schemeClr>
                  </a:solidFill>
                  <a:latin typeface="Trebuchet MS" pitchFamily="34" charset="0"/>
                </a:rPr>
                <a:t>You can easily change the color theme of your poster by going to the DESIGN menu, click on COLORS, and choose the color theme of your choice. You can </a:t>
              </a:r>
              <a:r>
                <a:rPr lang="en-US" sz="2400" b="0" spc="0" baseline="0" dirty="0" smtClean="0">
                  <a:solidFill>
                    <a:schemeClr val="bg1">
                      <a:lumMod val="75000"/>
                    </a:schemeClr>
                  </a:solidFill>
                  <a:latin typeface="Trebuchet MS" pitchFamily="34" charset="0"/>
                </a:rPr>
                <a:t>also create your own color theme.</a:t>
              </a:r>
            </a:p>
            <a:p>
              <a:pPr marL="0" marR="0" lvl="2" indent="0" algn="l" defTabSz="114300" rtl="0" eaLnBrk="1" fontAlgn="auto" latinLnBrk="0" hangingPunct="1">
                <a:lnSpc>
                  <a:spcPct val="100000"/>
                </a:lnSpc>
                <a:spcBef>
                  <a:spcPts val="0"/>
                </a:spcBef>
                <a:spcAft>
                  <a:spcPts val="0"/>
                </a:spcAft>
                <a:buClrTx/>
                <a:buSzTx/>
                <a:buFontTx/>
                <a:buNone/>
                <a:tabLst/>
                <a:defRPr/>
              </a:pPr>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r>
                <a:rPr lang="en-US" sz="2400" b="0" baseline="0" dirty="0" smtClean="0">
                  <a:solidFill>
                    <a:schemeClr val="bg1">
                      <a:lumMod val="75000"/>
                    </a:schemeClr>
                  </a:solidFill>
                  <a:latin typeface="Trebuchet MS" pitchFamily="34" charset="0"/>
                </a:rPr>
                <a:t>You can also manually change the color of your background by going to VIEW &gt; SLIDE MASTER.  After you finish working on the master be sure to go to VIEW &gt; NORMAL to continue working on your poster.</a:t>
              </a:r>
            </a:p>
            <a:p>
              <a:pPr marL="0" indent="0" algn="l" defTabSz="114300"/>
              <a:endParaRPr lang="en-US" sz="2400" b="0" baseline="0" dirty="0" smtClean="0">
                <a:solidFill>
                  <a:schemeClr val="bg1">
                    <a:lumMod val="75000"/>
                  </a:schemeClr>
                </a:solidFill>
                <a:latin typeface="Trebuchet MS" pitchFamily="34" charset="0"/>
              </a:endParaRPr>
            </a:p>
            <a:p>
              <a:pPr algn="ctr"/>
              <a:r>
                <a:rPr lang="en-US" sz="3200" b="1" baseline="0" dirty="0" smtClean="0">
                  <a:solidFill>
                    <a:srgbClr val="FFC000"/>
                  </a:solidFill>
                  <a:latin typeface="Trebuchet MS" pitchFamily="34" charset="0"/>
                </a:rPr>
                <a:t>How to add Text</a:t>
              </a:r>
            </a:p>
            <a:p>
              <a:pPr marL="3265488" lvl="2" indent="0" algn="l" defTabSz="114300"/>
              <a:r>
                <a:rPr lang="en-US" sz="2400" b="0" baseline="0" dirty="0" smtClean="0">
                  <a:solidFill>
                    <a:schemeClr val="bg1">
                      <a:lumMod val="75000"/>
                    </a:schemeClr>
                  </a:solidFill>
                  <a:latin typeface="Trebuchet MS" pitchFamily="34" charset="0"/>
                </a:rPr>
                <a:t>The template comes with a number of pre-formatted placeholders for headers and text blocks. You can add more blocks by copying and pasting the existing ones or by adding a text box from the HOME menu. </a:t>
              </a:r>
            </a:p>
            <a:p>
              <a:pPr marL="1518341" lvl="2" indent="0" algn="l" defTabSz="114300"/>
              <a:endParaRPr lang="en-US" sz="2400" b="0" baseline="0" dirty="0" smtClean="0">
                <a:solidFill>
                  <a:schemeClr val="bg1">
                    <a:lumMod val="75000"/>
                  </a:schemeClr>
                </a:solidFill>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lang="en-US" sz="2400" b="0" baseline="0" dirty="0" smtClean="0">
                  <a:solidFill>
                    <a:schemeClr val="bg1">
                      <a:lumMod val="75000"/>
                    </a:schemeClr>
                  </a:solidFill>
                  <a:latin typeface="Trebuchet MS" pitchFamily="34" charset="0"/>
                </a:rPr>
                <a:t> </a:t>
              </a:r>
              <a:r>
                <a:rPr kumimoji="0" lang="en-US" sz="3200" b="1" i="0" u="none" strike="noStrike" kern="1200" cap="none" spc="0" normalizeH="0" baseline="0" noProof="0" dirty="0" smtClean="0">
                  <a:ln>
                    <a:noFill/>
                  </a:ln>
                  <a:solidFill>
                    <a:srgbClr val="FFC000"/>
                  </a:solidFill>
                  <a:effectLst/>
                  <a:uLnTx/>
                  <a:uFillTx/>
                  <a:latin typeface="Trebuchet MS" pitchFamily="34" charset="0"/>
                </a:rPr>
                <a:t>Text size</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Adjust the size of your text based on how much content you have to present. The default template text offers a good starting point. Follow the conference requirements.</a:t>
              </a:r>
              <a:endParaRPr lang="en-US" sz="2400" b="0" baseline="0" dirty="0" smtClean="0">
                <a:solidFill>
                  <a:schemeClr val="bg1">
                    <a:lumMod val="75000"/>
                  </a:schemeClr>
                </a:solidFill>
                <a:latin typeface="Trebuchet MS" pitchFamily="34" charset="0"/>
              </a:endParaRPr>
            </a:p>
            <a:p>
              <a:pPr marL="1518341" lvl="2" indent="0" algn="l" defTabSz="114300"/>
              <a:endParaRPr lang="en-US" sz="2400" b="0" baseline="0" dirty="0" smtClean="0">
                <a:solidFill>
                  <a:schemeClr val="bg1">
                    <a:lumMod val="75000"/>
                  </a:schemeClr>
                </a:solidFill>
                <a:latin typeface="Trebuchet MS" pitchFamily="34" charset="0"/>
              </a:endParaRPr>
            </a:p>
            <a:p>
              <a:pPr algn="ctr"/>
              <a:r>
                <a:rPr lang="en-US" sz="3200" b="1" baseline="0" dirty="0" smtClean="0">
                  <a:solidFill>
                    <a:srgbClr val="FFC000"/>
                  </a:solidFill>
                  <a:latin typeface="Trebuchet MS" pitchFamily="34" charset="0"/>
                </a:rPr>
                <a:t>How to add Tables</a:t>
              </a:r>
            </a:p>
            <a:p>
              <a:pPr marL="1730375" lvl="1" indent="0" algn="l" defTabSz="114300"/>
              <a:r>
                <a:rPr lang="en-US" sz="2400" b="0" baseline="0" dirty="0" smtClean="0">
                  <a:solidFill>
                    <a:schemeClr val="bg1">
                      <a:lumMod val="75000"/>
                    </a:schemeClr>
                  </a:solidFill>
                  <a:latin typeface="Trebuchet MS" pitchFamily="34" charset="0"/>
                </a:rPr>
                <a:t>To add a table from scratch go to the INSERT menu and </a:t>
              </a:r>
              <a:br>
                <a:rPr lang="en-US" sz="2400" b="0" baseline="0" dirty="0" smtClean="0">
                  <a:solidFill>
                    <a:schemeClr val="bg1">
                      <a:lumMod val="75000"/>
                    </a:schemeClr>
                  </a:solidFill>
                  <a:latin typeface="Trebuchet MS" pitchFamily="34" charset="0"/>
                </a:rPr>
              </a:br>
              <a:r>
                <a:rPr lang="en-US" sz="2400" b="0" baseline="0" dirty="0" smtClean="0">
                  <a:solidFill>
                    <a:schemeClr val="bg1">
                      <a:lumMod val="75000"/>
                    </a:schemeClr>
                  </a:solidFill>
                  <a:latin typeface="Trebuchet MS" pitchFamily="34" charset="0"/>
                </a:rPr>
                <a:t>click on TABLE. A drop-down box will help you select rows and columns. </a:t>
              </a:r>
            </a:p>
            <a:p>
              <a:pPr marL="0" lvl="0" indent="0" algn="l" defTabSz="114300"/>
              <a:r>
                <a:rPr lang="en-US" sz="2400" b="0" baseline="0" dirty="0" smtClean="0">
                  <a:solidFill>
                    <a:schemeClr val="bg1">
                      <a:lumMod val="75000"/>
                    </a:schemeClr>
                  </a:solidFill>
                  <a:latin typeface="Trebuchet MS" pitchFamily="34" charset="0"/>
                </a:rPr>
                <a:t>You can also copy and a paste a table from Word or another PowerPoint document. A pasted table may need to be re-formatted by RIGHT-CLICK &gt; FORMAT SHAPE, TEXT BOX, Margins.</a:t>
              </a:r>
            </a:p>
            <a:p>
              <a:pPr marL="0" lvl="0" indent="0" algn="l" defTabSz="114300"/>
              <a:endParaRPr lang="en-US" sz="2400" b="0" baseline="0" dirty="0" smtClean="0">
                <a:solidFill>
                  <a:schemeClr val="bg1">
                    <a:lumMod val="75000"/>
                  </a:schemeClr>
                </a:solidFill>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FFC000"/>
                  </a:solidFill>
                  <a:effectLst/>
                  <a:uLnTx/>
                  <a:uFillTx/>
                  <a:latin typeface="Trebuchet MS" pitchFamily="34" charset="0"/>
                </a:rPr>
                <a:t>Graphs / Charts</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You can simply copy and paste charts and graphs from Excel or Word. Some reformatting may be required depending on how the original document has been created.</a:t>
              </a:r>
            </a:p>
            <a:p>
              <a:pPr marL="0" marR="0" lvl="0" indent="0" algn="l" defTabSz="1143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FFC000"/>
                  </a:solidFill>
                  <a:effectLst/>
                  <a:uLnTx/>
                  <a:uFillTx/>
                  <a:latin typeface="Trebuchet MS" pitchFamily="34" charset="0"/>
                </a:rPr>
                <a:t>How to change the column configuration</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RIGHT-CLICK on the poster background and select LAYOUT to see the column options available for this template. The poster columns can also be customized on the Master. VIEW &gt; MASTER.</a:t>
              </a:r>
            </a:p>
            <a:p>
              <a:pPr marL="0" marR="0" lvl="0" indent="0" algn="ctr" defTabSz="1518341"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smtClean="0">
                <a:ln>
                  <a:noFill/>
                </a:ln>
                <a:solidFill>
                  <a:srgbClr val="FFC000"/>
                </a:solidFill>
                <a:effectLst/>
                <a:uLnTx/>
                <a:uFillTx/>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FFC000"/>
                  </a:solidFill>
                  <a:effectLst/>
                  <a:uLnTx/>
                  <a:uFillTx/>
                  <a:latin typeface="Trebuchet MS" pitchFamily="34" charset="0"/>
                </a:rPr>
                <a:t>How to remove the info bars</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If you are working in PowerPoint for Windows and have finished your poster, save as PDF and the bars will not be included. You can also delete them by going to VIEW &gt; MASTER. On the Mac adjust the Page-Setup to match the Page-Setup in PowerPoint before you create a PDF. You can also delete them from the Slide Master.</a:t>
              </a:r>
            </a:p>
            <a:p>
              <a:pPr marL="0" marR="0" lvl="0" indent="0" algn="l" defTabSz="1143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FFC000"/>
                  </a:solidFill>
                  <a:effectLst/>
                  <a:uLnTx/>
                  <a:uFillTx/>
                  <a:latin typeface="Trebuchet MS" pitchFamily="34" charset="0"/>
                </a:rPr>
                <a:t>Save your work</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Save your template as a PowerPoint document. For printing, save as PowerPoint or “Print-quality” PDF.</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b="0" baseline="0" dirty="0" smtClean="0">
                <a:solidFill>
                  <a:schemeClr val="bg1">
                    <a:lumMod val="75000"/>
                  </a:schemeClr>
                </a:solidFill>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FFC000"/>
                  </a:solidFill>
                  <a:effectLst/>
                  <a:uLnTx/>
                  <a:uFillTx/>
                  <a:latin typeface="Trebuchet MS" pitchFamily="34" charset="0"/>
                </a:rPr>
                <a:t>Print your poster</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When you are ready to have your poster printed go online to PosterPresentations.com and click on the “Order Your Poster” button. Choose the poster type the best suits your needs and submit your order. If you submit a PowerPoint document you will be receiving a PDF proof for your approval prior to printing. If your order is placed and paid for before noon, Pacific, Monday through Friday, your order will ship out that same day. Next day, Second day, Third day, and Free Ground services are offered. Go to PosterPresentations.com for more information.</a:t>
              </a:r>
            </a:p>
            <a:p>
              <a:pPr marL="0" marR="0" lvl="0" indent="0" algn="l" defTabSz="1143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smtClean="0">
                <a:ln>
                  <a:noFill/>
                </a:ln>
                <a:solidFill>
                  <a:prstClr val="white">
                    <a:lumMod val="75000"/>
                  </a:prstClr>
                </a:solidFill>
                <a:effectLst/>
                <a:uLnTx/>
                <a:uFillTx/>
                <a:latin typeface="Trebuchet MS" pitchFamily="34" charset="0"/>
              </a:endParaRPr>
            </a:p>
          </p:txBody>
        </p:sp>
        <p:graphicFrame>
          <p:nvGraphicFramePr>
            <p:cNvPr id="56" name="Object 55"/>
            <p:cNvGraphicFramePr>
              <a:graphicFrameLocks noChangeAspect="1"/>
            </p:cNvGraphicFramePr>
            <p:nvPr userDrawn="1">
              <p:extLst>
                <p:ext uri="{D42A27DB-BD31-4B8C-83A1-F6EECF244321}">
                  <p14:modId xmlns:p14="http://schemas.microsoft.com/office/powerpoint/2010/main" val="262704017"/>
                </p:ext>
              </p:extLst>
            </p:nvPr>
          </p:nvGraphicFramePr>
          <p:xfrm>
            <a:off x="46915679" y="3349444"/>
            <a:ext cx="5586150" cy="2063772"/>
          </p:xfrm>
          <a:graphic>
            <a:graphicData uri="http://schemas.openxmlformats.org/presentationml/2006/ole">
              <mc:AlternateContent xmlns:mc="http://schemas.openxmlformats.org/markup-compatibility/2006">
                <mc:Choice xmlns:v="urn:schemas-microsoft-com:vml" Requires="v">
                  <p:oleObj spid="_x0000_s1179" name="Image" r:id="rId12" imgW="4571280" imgH="1688760" progId="Photoshop.Image.13">
                    <p:embed/>
                  </p:oleObj>
                </mc:Choice>
                <mc:Fallback>
                  <p:oleObj name="Image" r:id="rId12" imgW="4571280" imgH="1688760" progId="Photoshop.Image.13">
                    <p:embed/>
                    <p:pic>
                      <p:nvPicPr>
                        <p:cNvPr id="0" name=""/>
                        <p:cNvPicPr/>
                        <p:nvPr/>
                      </p:nvPicPr>
                      <p:blipFill>
                        <a:blip r:embed="rId13"/>
                        <a:stretch>
                          <a:fillRect/>
                        </a:stretch>
                      </p:blipFill>
                      <p:spPr>
                        <a:xfrm>
                          <a:off x="46915679" y="3349444"/>
                          <a:ext cx="5586150" cy="2063772"/>
                        </a:xfrm>
                        <a:prstGeom prst="rect">
                          <a:avLst/>
                        </a:prstGeom>
                      </p:spPr>
                    </p:pic>
                  </p:oleObj>
                </mc:Fallback>
              </mc:AlternateContent>
            </a:graphicData>
          </a:graphic>
        </p:graphicFrame>
        <p:pic>
          <p:nvPicPr>
            <p:cNvPr id="57" name="Picture 56"/>
            <p:cNvPicPr>
              <a:picLocks noChangeAspect="1"/>
            </p:cNvPicPr>
            <p:nvPr userDrawn="1"/>
          </p:nvPicPr>
          <p:blipFill>
            <a:blip r:embed="rId14"/>
            <a:stretch>
              <a:fillRect/>
            </a:stretch>
          </p:blipFill>
          <p:spPr>
            <a:xfrm>
              <a:off x="44621819" y="7740040"/>
              <a:ext cx="2969584" cy="1370577"/>
            </a:xfrm>
            <a:prstGeom prst="rect">
              <a:avLst/>
            </a:prstGeom>
            <a:ln>
              <a:noFill/>
            </a:ln>
          </p:spPr>
        </p:pic>
        <p:graphicFrame>
          <p:nvGraphicFramePr>
            <p:cNvPr id="58" name="Object 57"/>
            <p:cNvGraphicFramePr>
              <a:graphicFrameLocks noChangeAspect="1"/>
            </p:cNvGraphicFramePr>
            <p:nvPr userDrawn="1">
              <p:extLst>
                <p:ext uri="{D42A27DB-BD31-4B8C-83A1-F6EECF244321}">
                  <p14:modId xmlns:p14="http://schemas.microsoft.com/office/powerpoint/2010/main" val="2040245264"/>
                </p:ext>
              </p:extLst>
            </p:nvPr>
          </p:nvGraphicFramePr>
          <p:xfrm>
            <a:off x="44629619" y="12347263"/>
            <a:ext cx="1482266" cy="992162"/>
          </p:xfrm>
          <a:graphic>
            <a:graphicData uri="http://schemas.openxmlformats.org/presentationml/2006/ole">
              <mc:AlternateContent xmlns:mc="http://schemas.openxmlformats.org/markup-compatibility/2006">
                <mc:Choice xmlns:v="urn:schemas-microsoft-com:vml" Requires="v">
                  <p:oleObj spid="_x0000_s1180" name="Image" r:id="rId15" imgW="1574280" imgH="1053720" progId="Photoshop.Image.13">
                    <p:embed/>
                  </p:oleObj>
                </mc:Choice>
                <mc:Fallback>
                  <p:oleObj name="Image" r:id="rId15" imgW="1574280" imgH="1053720" progId="Photoshop.Image.13">
                    <p:embed/>
                    <p:pic>
                      <p:nvPicPr>
                        <p:cNvPr id="0" name=""/>
                        <p:cNvPicPr/>
                        <p:nvPr/>
                      </p:nvPicPr>
                      <p:blipFill>
                        <a:blip r:embed="rId16"/>
                        <a:stretch>
                          <a:fillRect/>
                        </a:stretch>
                      </p:blipFill>
                      <p:spPr>
                        <a:xfrm>
                          <a:off x="44629619" y="12347263"/>
                          <a:ext cx="1482266" cy="992162"/>
                        </a:xfrm>
                        <a:prstGeom prst="rect">
                          <a:avLst/>
                        </a:prstGeom>
                      </p:spPr>
                    </p:pic>
                  </p:oleObj>
                </mc:Fallback>
              </mc:AlternateContent>
            </a:graphicData>
          </a:graphic>
        </p:graphicFrame>
        <p:grpSp>
          <p:nvGrpSpPr>
            <p:cNvPr id="59" name="Group 58"/>
            <p:cNvGrpSpPr/>
            <p:nvPr userDrawn="1"/>
          </p:nvGrpSpPr>
          <p:grpSpPr>
            <a:xfrm>
              <a:off x="44487207" y="29414560"/>
              <a:ext cx="10354213" cy="1265612"/>
              <a:chOff x="44200453" y="28362386"/>
              <a:chExt cx="9771399" cy="1090622"/>
            </a:xfrm>
          </p:grpSpPr>
          <p:sp>
            <p:nvSpPr>
              <p:cNvPr id="61" name="Rounded Rectangle 60"/>
              <p:cNvSpPr/>
              <p:nvPr userDrawn="1"/>
            </p:nvSpPr>
            <p:spPr>
              <a:xfrm>
                <a:off x="44200453" y="28362386"/>
                <a:ext cx="9771398" cy="109062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Picture 7" descr="http://t2.gstatic.com/images?q=tbn:ANd9GcR4APHC6TT9w54M2zn_pvCiBxUNcspYPoVxirLRphBoJabfSvu7zw">
                <a:hlinkClick r:id="rId17"/>
              </p:cNvPr>
              <p:cNvPicPr>
                <a:picLocks noChangeAspect="1" noChangeArrowheads="1"/>
              </p:cNvPicPr>
              <p:nvPr userDrawn="1"/>
            </p:nvPicPr>
            <p:blipFill>
              <a:blip r:embed="rId18" cstate="print"/>
              <a:srcRect/>
              <a:stretch>
                <a:fillRect/>
              </a:stretch>
            </p:blipFill>
            <p:spPr bwMode="auto">
              <a:xfrm>
                <a:off x="44326393" y="28460718"/>
                <a:ext cx="914401" cy="914399"/>
              </a:xfrm>
              <a:prstGeom prst="rect">
                <a:avLst/>
              </a:prstGeom>
              <a:noFill/>
              <a:ln>
                <a:noFill/>
              </a:ln>
            </p:spPr>
          </p:pic>
          <p:sp>
            <p:nvSpPr>
              <p:cNvPr id="63" name="TextBox 62"/>
              <p:cNvSpPr txBox="1"/>
              <p:nvPr userDrawn="1"/>
            </p:nvSpPr>
            <p:spPr>
              <a:xfrm>
                <a:off x="45300663" y="28552305"/>
                <a:ext cx="8671189" cy="716099"/>
              </a:xfrm>
              <a:prstGeom prst="rect">
                <a:avLst/>
              </a:prstGeom>
              <a:noFill/>
              <a:ln>
                <a:noFill/>
              </a:ln>
            </p:spPr>
            <p:txBody>
              <a:bodyPr wrap="square" rtlCol="0">
                <a:spAutoFit/>
              </a:bodyPr>
              <a:lstStyle/>
              <a:p>
                <a:r>
                  <a:rPr lang="en-US" sz="2400" dirty="0" smtClean="0">
                    <a:solidFill>
                      <a:schemeClr val="tx2"/>
                    </a:solidFill>
                    <a:latin typeface="Trebuchet MS" pitchFamily="34" charset="0"/>
                  </a:rPr>
                  <a:t>Student</a:t>
                </a:r>
                <a:r>
                  <a:rPr lang="en-US" sz="2400" baseline="0" dirty="0" smtClean="0">
                    <a:solidFill>
                      <a:schemeClr val="tx2"/>
                    </a:solidFill>
                    <a:latin typeface="Trebuchet MS" pitchFamily="34" charset="0"/>
                  </a:rPr>
                  <a:t> discounts are available on our </a:t>
                </a:r>
                <a:r>
                  <a:rPr lang="en-US" sz="2400" baseline="0" dirty="0" err="1" smtClean="0">
                    <a:solidFill>
                      <a:schemeClr val="tx2"/>
                    </a:solidFill>
                    <a:latin typeface="Trebuchet MS" pitchFamily="34" charset="0"/>
                  </a:rPr>
                  <a:t>Facebook</a:t>
                </a:r>
                <a:r>
                  <a:rPr lang="en-US" sz="2400" baseline="0" dirty="0" smtClean="0">
                    <a:solidFill>
                      <a:schemeClr val="tx2"/>
                    </a:solidFill>
                    <a:latin typeface="Trebuchet MS" pitchFamily="34" charset="0"/>
                  </a:rPr>
                  <a:t> page.</a:t>
                </a:r>
                <a:br>
                  <a:rPr lang="en-US" sz="2400" baseline="0" dirty="0" smtClean="0">
                    <a:solidFill>
                      <a:schemeClr val="tx2"/>
                    </a:solidFill>
                    <a:latin typeface="Trebuchet MS" pitchFamily="34" charset="0"/>
                  </a:rPr>
                </a:br>
                <a:r>
                  <a:rPr lang="en-US" sz="2400" baseline="0" dirty="0" smtClean="0">
                    <a:solidFill>
                      <a:schemeClr val="tx2"/>
                    </a:solidFill>
                    <a:latin typeface="Trebuchet MS" pitchFamily="34" charset="0"/>
                  </a:rPr>
                  <a:t>Go to </a:t>
                </a:r>
                <a:r>
                  <a:rPr lang="en-US" sz="2400" u="sng" baseline="0" dirty="0" smtClean="0">
                    <a:solidFill>
                      <a:schemeClr val="tx2"/>
                    </a:solidFill>
                    <a:latin typeface="Trebuchet MS" pitchFamily="34" charset="0"/>
                  </a:rPr>
                  <a:t>PosterPresentations.com</a:t>
                </a:r>
                <a:r>
                  <a:rPr lang="en-US" sz="2400" baseline="0" dirty="0" smtClean="0">
                    <a:solidFill>
                      <a:schemeClr val="tx2"/>
                    </a:solidFill>
                    <a:latin typeface="Trebuchet MS" pitchFamily="34" charset="0"/>
                  </a:rPr>
                  <a:t> and click on the FB icon. </a:t>
                </a:r>
                <a:endParaRPr lang="en-US" sz="2400" dirty="0">
                  <a:solidFill>
                    <a:schemeClr val="tx2"/>
                  </a:solidFill>
                  <a:latin typeface="Trebuchet MS" pitchFamily="34" charset="0"/>
                </a:endParaRPr>
              </a:p>
            </p:txBody>
          </p:sp>
        </p:grpSp>
        <p:sp>
          <p:nvSpPr>
            <p:cNvPr id="60" name="TextBox 59"/>
            <p:cNvSpPr txBox="1"/>
            <p:nvPr userDrawn="1"/>
          </p:nvSpPr>
          <p:spPr>
            <a:xfrm>
              <a:off x="44262808" y="31169782"/>
              <a:ext cx="6870215" cy="1399638"/>
            </a:xfrm>
            <a:prstGeom prst="rect">
              <a:avLst/>
            </a:prstGeom>
            <a:noFill/>
          </p:spPr>
          <p:txBody>
            <a:bodyPr wrap="square" lIns="65304" tIns="32651" rIns="65304" bIns="32651" rtlCol="0">
              <a:spAutoFit/>
            </a:bodyPr>
            <a:lstStyle/>
            <a:p>
              <a:pPr>
                <a:lnSpc>
                  <a:spcPts val="2600"/>
                </a:lnSpc>
              </a:pPr>
              <a:r>
                <a:rPr lang="en-US" sz="2800" dirty="0" smtClean="0">
                  <a:solidFill>
                    <a:schemeClr val="bg1"/>
                  </a:solidFill>
                </a:rPr>
                <a:t>© 2013</a:t>
              </a:r>
              <a:r>
                <a:rPr lang="en-US" sz="2800" baseline="0" dirty="0" smtClean="0">
                  <a:solidFill>
                    <a:schemeClr val="bg1"/>
                  </a:solidFill>
                </a:rPr>
                <a:t> </a:t>
              </a:r>
              <a:r>
                <a:rPr lang="en-US" sz="2800" dirty="0" smtClean="0">
                  <a:solidFill>
                    <a:schemeClr val="bg1"/>
                  </a:solidFill>
                </a:rPr>
                <a:t>PosterPresentations.com</a:t>
              </a:r>
              <a:br>
                <a:rPr lang="en-US" sz="2800" dirty="0" smtClean="0">
                  <a:solidFill>
                    <a:schemeClr val="bg1"/>
                  </a:solidFill>
                </a:rPr>
              </a:br>
              <a:r>
                <a:rPr lang="en-US" sz="2800" dirty="0" smtClean="0">
                  <a:solidFill>
                    <a:schemeClr val="bg1"/>
                  </a:solidFill>
                </a:rPr>
                <a:t>    </a:t>
              </a:r>
              <a:r>
                <a:rPr lang="en-US" sz="2400" dirty="0" smtClean="0">
                  <a:solidFill>
                    <a:schemeClr val="bg1"/>
                  </a:solidFill>
                </a:rPr>
                <a:t>2117 Fourth Street ,</a:t>
              </a:r>
              <a:r>
                <a:rPr lang="en-US" sz="2400" baseline="0" dirty="0" smtClean="0">
                  <a:solidFill>
                    <a:schemeClr val="bg1"/>
                  </a:solidFill>
                </a:rPr>
                <a:t> Unit C        </a:t>
              </a:r>
            </a:p>
            <a:p>
              <a:pPr>
                <a:lnSpc>
                  <a:spcPts val="2600"/>
                </a:lnSpc>
              </a:pPr>
              <a:r>
                <a:rPr lang="en-US" sz="2400" baseline="0" dirty="0" smtClean="0">
                  <a:solidFill>
                    <a:schemeClr val="bg1"/>
                  </a:solidFill>
                </a:rPr>
                <a:t>     Berkeley CA </a:t>
              </a:r>
              <a:r>
                <a:rPr lang="en-US" sz="2000" baseline="0" dirty="0" smtClean="0">
                  <a:solidFill>
                    <a:schemeClr val="bg1"/>
                  </a:solidFill>
                </a:rPr>
                <a:t>94710</a:t>
              </a:r>
              <a:r>
                <a:rPr lang="en-US" sz="2400" baseline="0" dirty="0" smtClean="0">
                  <a:solidFill>
                    <a:schemeClr val="bg1"/>
                  </a:solidFill>
                </a:rPr>
                <a:t/>
              </a:r>
              <a:br>
                <a:rPr lang="en-US" sz="2400" baseline="0" dirty="0" smtClean="0">
                  <a:solidFill>
                    <a:schemeClr val="bg1"/>
                  </a:solidFill>
                </a:rPr>
              </a:br>
              <a:r>
                <a:rPr lang="en-US" sz="2400" baseline="0" dirty="0" smtClean="0">
                  <a:solidFill>
                    <a:schemeClr val="bg1"/>
                  </a:solidFill>
                </a:rPr>
                <a:t>    </a:t>
              </a:r>
              <a:r>
                <a:rPr lang="en-US" sz="2400" b="1" baseline="0" dirty="0" smtClean="0">
                  <a:solidFill>
                    <a:srgbClr val="FFFF00"/>
                  </a:solidFill>
                </a:rPr>
                <a:t>posterpresenter@gmail.com</a:t>
              </a:r>
              <a:endParaRPr lang="en-US" sz="2800" b="1" dirty="0">
                <a:solidFill>
                  <a:srgbClr val="FFFF00"/>
                </a:solidFill>
              </a:endParaRPr>
            </a:p>
          </p:txBody>
        </p:sp>
      </p:grpSp>
      <p:grpSp>
        <p:nvGrpSpPr>
          <p:cNvPr id="66" name="Group 65"/>
          <p:cNvGrpSpPr/>
          <p:nvPr userDrawn="1"/>
        </p:nvGrpSpPr>
        <p:grpSpPr>
          <a:xfrm rot="10800000">
            <a:off x="-36600" y="31404884"/>
            <a:ext cx="43927800" cy="1502229"/>
            <a:chOff x="-14192" y="1382"/>
            <a:chExt cx="27451941" cy="4572641"/>
          </a:xfrm>
        </p:grpSpPr>
        <p:sp>
          <p:nvSpPr>
            <p:cNvPr id="67" name="Rectangle 16"/>
            <p:cNvSpPr/>
            <p:nvPr userDrawn="1"/>
          </p:nvSpPr>
          <p:spPr>
            <a:xfrm>
              <a:off x="4001" y="707796"/>
              <a:ext cx="27429212" cy="3866227"/>
            </a:xfrm>
            <a:custGeom>
              <a:avLst/>
              <a:gdLst>
                <a:gd name="connsiteX0" fmla="*/ 0 w 43891200"/>
                <a:gd name="connsiteY0" fmla="*/ 0 h 7027483"/>
                <a:gd name="connsiteX1" fmla="*/ 43891200 w 43891200"/>
                <a:gd name="connsiteY1" fmla="*/ 0 h 7027483"/>
                <a:gd name="connsiteX2" fmla="*/ 43891200 w 43891200"/>
                <a:gd name="connsiteY2" fmla="*/ 7027483 h 7027483"/>
                <a:gd name="connsiteX3" fmla="*/ 0 w 43891200"/>
                <a:gd name="connsiteY3" fmla="*/ 7027483 h 7027483"/>
                <a:gd name="connsiteX4" fmla="*/ 0 w 43891200"/>
                <a:gd name="connsiteY4"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617527 w 43891200"/>
                <a:gd name="connsiteY3" fmla="*/ 6999261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84664 w 43891200"/>
                <a:gd name="connsiteY4" fmla="*/ 553167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532864 w 43891200"/>
                <a:gd name="connsiteY3" fmla="*/ 3330294 h 7027483"/>
                <a:gd name="connsiteX4" fmla="*/ 84664 w 43891200"/>
                <a:gd name="connsiteY4" fmla="*/ 553167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589306 w 43891200"/>
                <a:gd name="connsiteY3" fmla="*/ 3104512 h 7027483"/>
                <a:gd name="connsiteX4" fmla="*/ 84664 w 43891200"/>
                <a:gd name="connsiteY4" fmla="*/ 553167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589306 w 43891200"/>
                <a:gd name="connsiteY3" fmla="*/ 3104512 h 7027483"/>
                <a:gd name="connsiteX4" fmla="*/ 84664 w 43891200"/>
                <a:gd name="connsiteY4" fmla="*/ 5531673 h 7027483"/>
                <a:gd name="connsiteX5" fmla="*/ 0 w 43891200"/>
                <a:gd name="connsiteY5" fmla="*/ 0 h 7027483"/>
                <a:gd name="connsiteX0" fmla="*/ 0 w 43891200"/>
                <a:gd name="connsiteY0" fmla="*/ 0 h 7272584"/>
                <a:gd name="connsiteX1" fmla="*/ 43891200 w 43891200"/>
                <a:gd name="connsiteY1" fmla="*/ 0 h 7272584"/>
                <a:gd name="connsiteX2" fmla="*/ 43891200 w 43891200"/>
                <a:gd name="connsiteY2" fmla="*/ 7027483 h 7272584"/>
                <a:gd name="connsiteX3" fmla="*/ 37534349 w 43891200"/>
                <a:gd name="connsiteY3" fmla="*/ 5432466 h 7272584"/>
                <a:gd name="connsiteX4" fmla="*/ 21589306 w 43891200"/>
                <a:gd name="connsiteY4" fmla="*/ 3104512 h 7272584"/>
                <a:gd name="connsiteX5" fmla="*/ 84664 w 43891200"/>
                <a:gd name="connsiteY5" fmla="*/ 5531673 h 7272584"/>
                <a:gd name="connsiteX6" fmla="*/ 0 w 43891200"/>
                <a:gd name="connsiteY6" fmla="*/ 0 h 7272584"/>
                <a:gd name="connsiteX0" fmla="*/ 0 w 43891200"/>
                <a:gd name="connsiteY0" fmla="*/ 0 h 7027483"/>
                <a:gd name="connsiteX1" fmla="*/ 43891200 w 43891200"/>
                <a:gd name="connsiteY1" fmla="*/ 0 h 7027483"/>
                <a:gd name="connsiteX2" fmla="*/ 43891200 w 43891200"/>
                <a:gd name="connsiteY2" fmla="*/ 7027483 h 7027483"/>
                <a:gd name="connsiteX3" fmla="*/ 37534349 w 43891200"/>
                <a:gd name="connsiteY3" fmla="*/ 5432466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423313 w 43891200"/>
                <a:gd name="connsiteY4" fmla="*/ 3012175 h 7027483"/>
                <a:gd name="connsiteX5" fmla="*/ 84664 w 43891200"/>
                <a:gd name="connsiteY5" fmla="*/ 5531673 h 7027483"/>
                <a:gd name="connsiteX6" fmla="*/ 0 w 43891200"/>
                <a:gd name="connsiteY6" fmla="*/ 0 h 7027483"/>
                <a:gd name="connsiteX0" fmla="*/ 0 w 43891200"/>
                <a:gd name="connsiteY0" fmla="*/ 0 h 6029592"/>
                <a:gd name="connsiteX1" fmla="*/ 43891200 w 43891200"/>
                <a:gd name="connsiteY1" fmla="*/ 0 h 6029592"/>
                <a:gd name="connsiteX2" fmla="*/ 43852760 w 43891200"/>
                <a:gd name="connsiteY2" fmla="*/ 6029592 h 6029592"/>
                <a:gd name="connsiteX3" fmla="*/ 37534347 w 43891200"/>
                <a:gd name="connsiteY3" fmla="*/ 5179307 h 6029592"/>
                <a:gd name="connsiteX4" fmla="*/ 21423313 w 43891200"/>
                <a:gd name="connsiteY4" fmla="*/ 3012175 h 6029592"/>
                <a:gd name="connsiteX5" fmla="*/ 84664 w 43891200"/>
                <a:gd name="connsiteY5" fmla="*/ 5531673 h 6029592"/>
                <a:gd name="connsiteX6" fmla="*/ 0 w 43891200"/>
                <a:gd name="connsiteY6" fmla="*/ 0 h 6029592"/>
                <a:gd name="connsiteX0" fmla="*/ 0 w 43891200"/>
                <a:gd name="connsiteY0" fmla="*/ 0 h 6029592"/>
                <a:gd name="connsiteX1" fmla="*/ 43891200 w 43891200"/>
                <a:gd name="connsiteY1" fmla="*/ 0 h 6029592"/>
                <a:gd name="connsiteX2" fmla="*/ 43852760 w 43891200"/>
                <a:gd name="connsiteY2" fmla="*/ 6029592 h 6029592"/>
                <a:gd name="connsiteX3" fmla="*/ 36342689 w 43891200"/>
                <a:gd name="connsiteY3" fmla="*/ 4466527 h 6029592"/>
                <a:gd name="connsiteX4" fmla="*/ 21423313 w 43891200"/>
                <a:gd name="connsiteY4" fmla="*/ 3012175 h 6029592"/>
                <a:gd name="connsiteX5" fmla="*/ 84664 w 43891200"/>
                <a:gd name="connsiteY5" fmla="*/ 5531673 h 6029592"/>
                <a:gd name="connsiteX6" fmla="*/ 0 w 43891200"/>
                <a:gd name="connsiteY6" fmla="*/ 0 h 6029592"/>
                <a:gd name="connsiteX0" fmla="*/ 0 w 43891200"/>
                <a:gd name="connsiteY0" fmla="*/ 0 h 6079664"/>
                <a:gd name="connsiteX1" fmla="*/ 43891200 w 43891200"/>
                <a:gd name="connsiteY1" fmla="*/ 0 h 6079664"/>
                <a:gd name="connsiteX2" fmla="*/ 43852760 w 43891200"/>
                <a:gd name="connsiteY2" fmla="*/ 6029592 h 6079664"/>
                <a:gd name="connsiteX3" fmla="*/ 21423313 w 43891200"/>
                <a:gd name="connsiteY3" fmla="*/ 3012175 h 6079664"/>
                <a:gd name="connsiteX4" fmla="*/ 84664 w 43891200"/>
                <a:gd name="connsiteY4" fmla="*/ 5531673 h 6079664"/>
                <a:gd name="connsiteX5" fmla="*/ 0 w 43891200"/>
                <a:gd name="connsiteY5" fmla="*/ 0 h 6079664"/>
                <a:gd name="connsiteX0" fmla="*/ 0 w 43891200"/>
                <a:gd name="connsiteY0" fmla="*/ 0 h 6029592"/>
                <a:gd name="connsiteX1" fmla="*/ 43891200 w 43891200"/>
                <a:gd name="connsiteY1" fmla="*/ 0 h 6029592"/>
                <a:gd name="connsiteX2" fmla="*/ 43852760 w 43891200"/>
                <a:gd name="connsiteY2" fmla="*/ 6029592 h 6029592"/>
                <a:gd name="connsiteX3" fmla="*/ 21423313 w 43891200"/>
                <a:gd name="connsiteY3" fmla="*/ 3012175 h 6029592"/>
                <a:gd name="connsiteX4" fmla="*/ 84664 w 43891200"/>
                <a:gd name="connsiteY4" fmla="*/ 5531673 h 6029592"/>
                <a:gd name="connsiteX5" fmla="*/ 0 w 43891200"/>
                <a:gd name="connsiteY5" fmla="*/ 0 h 6029592"/>
                <a:gd name="connsiteX0" fmla="*/ 0 w 43891200"/>
                <a:gd name="connsiteY0" fmla="*/ 0 h 6029592"/>
                <a:gd name="connsiteX1" fmla="*/ 43891200 w 43891200"/>
                <a:gd name="connsiteY1" fmla="*/ 0 h 6029592"/>
                <a:gd name="connsiteX2" fmla="*/ 43852760 w 43891200"/>
                <a:gd name="connsiteY2" fmla="*/ 6029592 h 6029592"/>
                <a:gd name="connsiteX3" fmla="*/ 21423313 w 43891200"/>
                <a:gd name="connsiteY3" fmla="*/ 3012175 h 6029592"/>
                <a:gd name="connsiteX4" fmla="*/ 84664 w 43891200"/>
                <a:gd name="connsiteY4" fmla="*/ 5531673 h 6029592"/>
                <a:gd name="connsiteX5" fmla="*/ 0 w 43891200"/>
                <a:gd name="connsiteY5" fmla="*/ 0 h 6029592"/>
                <a:gd name="connsiteX0" fmla="*/ 0 w 43891200"/>
                <a:gd name="connsiteY0" fmla="*/ 0 h 5887037"/>
                <a:gd name="connsiteX1" fmla="*/ 43891200 w 43891200"/>
                <a:gd name="connsiteY1" fmla="*/ 0 h 5887037"/>
                <a:gd name="connsiteX2" fmla="*/ 43814321 w 43891200"/>
                <a:gd name="connsiteY2" fmla="*/ 5887037 h 5887037"/>
                <a:gd name="connsiteX3" fmla="*/ 21423313 w 43891200"/>
                <a:gd name="connsiteY3" fmla="*/ 3012175 h 5887037"/>
                <a:gd name="connsiteX4" fmla="*/ 84664 w 43891200"/>
                <a:gd name="connsiteY4" fmla="*/ 5531673 h 5887037"/>
                <a:gd name="connsiteX5" fmla="*/ 0 w 43891200"/>
                <a:gd name="connsiteY5" fmla="*/ 0 h 5887037"/>
                <a:gd name="connsiteX0" fmla="*/ 0 w 43891200"/>
                <a:gd name="connsiteY0" fmla="*/ 0 h 5745966"/>
                <a:gd name="connsiteX1" fmla="*/ 43891200 w 43891200"/>
                <a:gd name="connsiteY1" fmla="*/ 0 h 5745966"/>
                <a:gd name="connsiteX2" fmla="*/ 43814319 w 43891200"/>
                <a:gd name="connsiteY2" fmla="*/ 5745966 h 5745966"/>
                <a:gd name="connsiteX3" fmla="*/ 21423313 w 43891200"/>
                <a:gd name="connsiteY3" fmla="*/ 3012175 h 5745966"/>
                <a:gd name="connsiteX4" fmla="*/ 84664 w 43891200"/>
                <a:gd name="connsiteY4" fmla="*/ 5531673 h 5745966"/>
                <a:gd name="connsiteX5" fmla="*/ 0 w 43891200"/>
                <a:gd name="connsiteY5" fmla="*/ 0 h 5745966"/>
                <a:gd name="connsiteX0" fmla="*/ 0 w 43891200"/>
                <a:gd name="connsiteY0" fmla="*/ 0 h 5774180"/>
                <a:gd name="connsiteX1" fmla="*/ 43891200 w 43891200"/>
                <a:gd name="connsiteY1" fmla="*/ 0 h 5774180"/>
                <a:gd name="connsiteX2" fmla="*/ 43814319 w 43891200"/>
                <a:gd name="connsiteY2" fmla="*/ 5774180 h 5774180"/>
                <a:gd name="connsiteX3" fmla="*/ 21423313 w 43891200"/>
                <a:gd name="connsiteY3" fmla="*/ 3012175 h 5774180"/>
                <a:gd name="connsiteX4" fmla="*/ 84664 w 43891200"/>
                <a:gd name="connsiteY4" fmla="*/ 5531673 h 5774180"/>
                <a:gd name="connsiteX5" fmla="*/ 0 w 43891200"/>
                <a:gd name="connsiteY5" fmla="*/ 0 h 5774180"/>
                <a:gd name="connsiteX0" fmla="*/ 6633 w 43897833"/>
                <a:gd name="connsiteY0" fmla="*/ 0 h 5774180"/>
                <a:gd name="connsiteX1" fmla="*/ 43897833 w 43897833"/>
                <a:gd name="connsiteY1" fmla="*/ 0 h 5774180"/>
                <a:gd name="connsiteX2" fmla="*/ 43820952 w 43897833"/>
                <a:gd name="connsiteY2" fmla="*/ 5774180 h 5774180"/>
                <a:gd name="connsiteX3" fmla="*/ 21429946 w 43897833"/>
                <a:gd name="connsiteY3" fmla="*/ 3012175 h 5774180"/>
                <a:gd name="connsiteX4" fmla="*/ 0 w 43897833"/>
                <a:gd name="connsiteY4" fmla="*/ 5757386 h 5774180"/>
                <a:gd name="connsiteX5" fmla="*/ 6633 w 43897833"/>
                <a:gd name="connsiteY5" fmla="*/ 0 h 5774180"/>
                <a:gd name="connsiteX0" fmla="*/ 6633 w 43897833"/>
                <a:gd name="connsiteY0" fmla="*/ 0 h 5785600"/>
                <a:gd name="connsiteX1" fmla="*/ 43897833 w 43897833"/>
                <a:gd name="connsiteY1" fmla="*/ 0 h 5785600"/>
                <a:gd name="connsiteX2" fmla="*/ 43820952 w 43897833"/>
                <a:gd name="connsiteY2" fmla="*/ 5774180 h 5785600"/>
                <a:gd name="connsiteX3" fmla="*/ 21429946 w 43897833"/>
                <a:gd name="connsiteY3" fmla="*/ 3012175 h 5785600"/>
                <a:gd name="connsiteX4" fmla="*/ 0 w 43897833"/>
                <a:gd name="connsiteY4" fmla="*/ 5785600 h 5785600"/>
                <a:gd name="connsiteX5" fmla="*/ 6633 w 43897833"/>
                <a:gd name="connsiteY5" fmla="*/ 0 h 5785600"/>
                <a:gd name="connsiteX0" fmla="*/ 6633 w 43897833"/>
                <a:gd name="connsiteY0" fmla="*/ 0 h 5785600"/>
                <a:gd name="connsiteX1" fmla="*/ 43897833 w 43897833"/>
                <a:gd name="connsiteY1" fmla="*/ 0 h 5785600"/>
                <a:gd name="connsiteX2" fmla="*/ 43829914 w 43897833"/>
                <a:gd name="connsiteY2" fmla="*/ 5757562 h 5785600"/>
                <a:gd name="connsiteX3" fmla="*/ 21429946 w 43897833"/>
                <a:gd name="connsiteY3" fmla="*/ 3012175 h 5785600"/>
                <a:gd name="connsiteX4" fmla="*/ 0 w 43897833"/>
                <a:gd name="connsiteY4" fmla="*/ 5785600 h 5785600"/>
                <a:gd name="connsiteX5" fmla="*/ 6633 w 43897833"/>
                <a:gd name="connsiteY5" fmla="*/ 0 h 5785600"/>
                <a:gd name="connsiteX0" fmla="*/ 6633 w 43884390"/>
                <a:gd name="connsiteY0" fmla="*/ 4153 h 5789753"/>
                <a:gd name="connsiteX1" fmla="*/ 43884390 w 43884390"/>
                <a:gd name="connsiteY1" fmla="*/ 0 h 5789753"/>
                <a:gd name="connsiteX2" fmla="*/ 43829914 w 43884390"/>
                <a:gd name="connsiteY2" fmla="*/ 5761715 h 5789753"/>
                <a:gd name="connsiteX3" fmla="*/ 21429946 w 43884390"/>
                <a:gd name="connsiteY3" fmla="*/ 3016328 h 5789753"/>
                <a:gd name="connsiteX4" fmla="*/ 0 w 43884390"/>
                <a:gd name="connsiteY4" fmla="*/ 5789753 h 5789753"/>
                <a:gd name="connsiteX5" fmla="*/ 6633 w 43884390"/>
                <a:gd name="connsiteY5" fmla="*/ 4153 h 5789753"/>
                <a:gd name="connsiteX0" fmla="*/ 6633 w 43884392"/>
                <a:gd name="connsiteY0" fmla="*/ 0 h 5785600"/>
                <a:gd name="connsiteX1" fmla="*/ 43884392 w 43884392"/>
                <a:gd name="connsiteY1" fmla="*/ 1 h 5785600"/>
                <a:gd name="connsiteX2" fmla="*/ 43829914 w 43884392"/>
                <a:gd name="connsiteY2" fmla="*/ 5757562 h 5785600"/>
                <a:gd name="connsiteX3" fmla="*/ 21429946 w 43884392"/>
                <a:gd name="connsiteY3" fmla="*/ 3012175 h 5785600"/>
                <a:gd name="connsiteX4" fmla="*/ 0 w 43884392"/>
                <a:gd name="connsiteY4" fmla="*/ 5785600 h 5785600"/>
                <a:gd name="connsiteX5" fmla="*/ 6633 w 43884392"/>
                <a:gd name="connsiteY5" fmla="*/ 0 h 5785600"/>
                <a:gd name="connsiteX0" fmla="*/ 6633 w 43876785"/>
                <a:gd name="connsiteY0" fmla="*/ 7053 h 5792653"/>
                <a:gd name="connsiteX1" fmla="*/ 43876785 w 43876785"/>
                <a:gd name="connsiteY1" fmla="*/ 0 h 5792653"/>
                <a:gd name="connsiteX2" fmla="*/ 43829914 w 43876785"/>
                <a:gd name="connsiteY2" fmla="*/ 5764615 h 5792653"/>
                <a:gd name="connsiteX3" fmla="*/ 21429946 w 43876785"/>
                <a:gd name="connsiteY3" fmla="*/ 3019228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429946 w 43876785"/>
                <a:gd name="connsiteY3" fmla="*/ 3019228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852793 w 43876785"/>
                <a:gd name="connsiteY3" fmla="*/ 301922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852793 w 43876785"/>
                <a:gd name="connsiteY3" fmla="*/ 301922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64377 w 43876785"/>
                <a:gd name="connsiteY3" fmla="*/ 300041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44088 w 43876785"/>
                <a:gd name="connsiteY3" fmla="*/ 300041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801199"/>
                <a:gd name="connsiteX1" fmla="*/ 43876785 w 43876785"/>
                <a:gd name="connsiteY1" fmla="*/ 0 h 5801199"/>
                <a:gd name="connsiteX2" fmla="*/ 43831664 w 43876785"/>
                <a:gd name="connsiteY2" fmla="*/ 5801199 h 5801199"/>
                <a:gd name="connsiteX3" fmla="*/ 21923799 w 43876785"/>
                <a:gd name="connsiteY3" fmla="*/ 3009824 h 5801199"/>
                <a:gd name="connsiteX4" fmla="*/ 0 w 43876785"/>
                <a:gd name="connsiteY4" fmla="*/ 5792653 h 5801199"/>
                <a:gd name="connsiteX5" fmla="*/ 6633 w 43876785"/>
                <a:gd name="connsiteY5" fmla="*/ 7053 h 5801199"/>
                <a:gd name="connsiteX0" fmla="*/ 6633 w 43876785"/>
                <a:gd name="connsiteY0" fmla="*/ 7053 h 5811651"/>
                <a:gd name="connsiteX1" fmla="*/ 43876785 w 43876785"/>
                <a:gd name="connsiteY1" fmla="*/ 0 h 5811651"/>
                <a:gd name="connsiteX2" fmla="*/ 43826110 w 43876785"/>
                <a:gd name="connsiteY2" fmla="*/ 5811651 h 5811651"/>
                <a:gd name="connsiteX3" fmla="*/ 21923799 w 43876785"/>
                <a:gd name="connsiteY3" fmla="*/ 3009824 h 5811651"/>
                <a:gd name="connsiteX4" fmla="*/ 0 w 43876785"/>
                <a:gd name="connsiteY4" fmla="*/ 5792653 h 5811651"/>
                <a:gd name="connsiteX5" fmla="*/ 6633 w 43876785"/>
                <a:gd name="connsiteY5" fmla="*/ 7053 h 5811651"/>
                <a:gd name="connsiteX0" fmla="*/ -1 w 43870151"/>
                <a:gd name="connsiteY0" fmla="*/ 7053 h 5818785"/>
                <a:gd name="connsiteX1" fmla="*/ 43870151 w 43870151"/>
                <a:gd name="connsiteY1" fmla="*/ 0 h 5818785"/>
                <a:gd name="connsiteX2" fmla="*/ 43819476 w 43870151"/>
                <a:gd name="connsiteY2" fmla="*/ 5811651 h 5818785"/>
                <a:gd name="connsiteX3" fmla="*/ 21917165 w 43870151"/>
                <a:gd name="connsiteY3" fmla="*/ 3009824 h 5818785"/>
                <a:gd name="connsiteX4" fmla="*/ 4477 w 43870151"/>
                <a:gd name="connsiteY4" fmla="*/ 5818785 h 5818785"/>
                <a:gd name="connsiteX5" fmla="*/ -1 w 43870151"/>
                <a:gd name="connsiteY5" fmla="*/ 7053 h 5818785"/>
                <a:gd name="connsiteX0" fmla="*/ 239 w 43870391"/>
                <a:gd name="connsiteY0" fmla="*/ 7053 h 5814778"/>
                <a:gd name="connsiteX1" fmla="*/ 43870391 w 43870391"/>
                <a:gd name="connsiteY1" fmla="*/ 0 h 5814778"/>
                <a:gd name="connsiteX2" fmla="*/ 43819716 w 43870391"/>
                <a:gd name="connsiteY2" fmla="*/ 5811651 h 5814778"/>
                <a:gd name="connsiteX3" fmla="*/ 21917405 w 43870391"/>
                <a:gd name="connsiteY3" fmla="*/ 3009824 h 5814778"/>
                <a:gd name="connsiteX4" fmla="*/ 457 w 43870391"/>
                <a:gd name="connsiteY4" fmla="*/ 5814778 h 5814778"/>
                <a:gd name="connsiteX5" fmla="*/ 239 w 43870391"/>
                <a:gd name="connsiteY5" fmla="*/ 7053 h 5814778"/>
                <a:gd name="connsiteX0" fmla="*/ 239 w 43870391"/>
                <a:gd name="connsiteY0" fmla="*/ 7053 h 5811651"/>
                <a:gd name="connsiteX1" fmla="*/ 43870391 w 43870391"/>
                <a:gd name="connsiteY1" fmla="*/ 0 h 5811651"/>
                <a:gd name="connsiteX2" fmla="*/ 43819716 w 43870391"/>
                <a:gd name="connsiteY2" fmla="*/ 5811651 h 5811651"/>
                <a:gd name="connsiteX3" fmla="*/ 21917405 w 43870391"/>
                <a:gd name="connsiteY3" fmla="*/ 3009824 h 5811651"/>
                <a:gd name="connsiteX4" fmla="*/ 457 w 43870391"/>
                <a:gd name="connsiteY4" fmla="*/ 5806763 h 5811651"/>
                <a:gd name="connsiteX5" fmla="*/ 239 w 43870391"/>
                <a:gd name="connsiteY5" fmla="*/ 7053 h 5811651"/>
                <a:gd name="connsiteX0" fmla="*/ 239 w 43870391"/>
                <a:gd name="connsiteY0" fmla="*/ 7053 h 5811651"/>
                <a:gd name="connsiteX1" fmla="*/ 43870391 w 43870391"/>
                <a:gd name="connsiteY1" fmla="*/ 0 h 5811651"/>
                <a:gd name="connsiteX2" fmla="*/ 43819716 w 43870391"/>
                <a:gd name="connsiteY2" fmla="*/ 5811651 h 5811651"/>
                <a:gd name="connsiteX3" fmla="*/ 21917405 w 43870391"/>
                <a:gd name="connsiteY3" fmla="*/ 3009824 h 5811651"/>
                <a:gd name="connsiteX4" fmla="*/ 457 w 43870391"/>
                <a:gd name="connsiteY4" fmla="*/ 5798748 h 5811651"/>
                <a:gd name="connsiteX5" fmla="*/ 239 w 43870391"/>
                <a:gd name="connsiteY5" fmla="*/ 7053 h 5811651"/>
                <a:gd name="connsiteX0" fmla="*/ 239 w 43870391"/>
                <a:gd name="connsiteY0" fmla="*/ 7053 h 5811651"/>
                <a:gd name="connsiteX1" fmla="*/ 43870391 w 43870391"/>
                <a:gd name="connsiteY1" fmla="*/ 0 h 5811651"/>
                <a:gd name="connsiteX2" fmla="*/ 43819716 w 43870391"/>
                <a:gd name="connsiteY2" fmla="*/ 5811651 h 5811651"/>
                <a:gd name="connsiteX3" fmla="*/ 21917405 w 43870391"/>
                <a:gd name="connsiteY3" fmla="*/ 3009824 h 5811651"/>
                <a:gd name="connsiteX4" fmla="*/ 457 w 43870391"/>
                <a:gd name="connsiteY4" fmla="*/ 5798748 h 5811651"/>
                <a:gd name="connsiteX5" fmla="*/ 239 w 43870391"/>
                <a:gd name="connsiteY5" fmla="*/ 7053 h 5811651"/>
                <a:gd name="connsiteX0" fmla="*/ 239 w 43842825"/>
                <a:gd name="connsiteY0" fmla="*/ 7053 h 5811651"/>
                <a:gd name="connsiteX1" fmla="*/ 43842825 w 43842825"/>
                <a:gd name="connsiteY1" fmla="*/ 0 h 5811651"/>
                <a:gd name="connsiteX2" fmla="*/ 43819716 w 43842825"/>
                <a:gd name="connsiteY2" fmla="*/ 5811651 h 5811651"/>
                <a:gd name="connsiteX3" fmla="*/ 21917405 w 43842825"/>
                <a:gd name="connsiteY3" fmla="*/ 3009824 h 5811651"/>
                <a:gd name="connsiteX4" fmla="*/ 457 w 43842825"/>
                <a:gd name="connsiteY4" fmla="*/ 5798748 h 5811651"/>
                <a:gd name="connsiteX5" fmla="*/ 239 w 43842825"/>
                <a:gd name="connsiteY5" fmla="*/ 7053 h 5811651"/>
                <a:gd name="connsiteX0" fmla="*/ 239 w 43824446"/>
                <a:gd name="connsiteY0" fmla="*/ 7053 h 5811651"/>
                <a:gd name="connsiteX1" fmla="*/ 43824446 w 43824446"/>
                <a:gd name="connsiteY1" fmla="*/ 0 h 5811651"/>
                <a:gd name="connsiteX2" fmla="*/ 43819716 w 43824446"/>
                <a:gd name="connsiteY2" fmla="*/ 5811651 h 5811651"/>
                <a:gd name="connsiteX3" fmla="*/ 21917405 w 43824446"/>
                <a:gd name="connsiteY3" fmla="*/ 3009824 h 5811651"/>
                <a:gd name="connsiteX4" fmla="*/ 457 w 43824446"/>
                <a:gd name="connsiteY4" fmla="*/ 5798748 h 5811651"/>
                <a:gd name="connsiteX5" fmla="*/ 239 w 43824446"/>
                <a:gd name="connsiteY5" fmla="*/ 7053 h 5811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824446" h="5811651">
                  <a:moveTo>
                    <a:pt x="239" y="7053"/>
                  </a:moveTo>
                  <a:lnTo>
                    <a:pt x="43824446" y="0"/>
                  </a:lnTo>
                  <a:cubicBezTo>
                    <a:pt x="43822869" y="1937217"/>
                    <a:pt x="43821293" y="3874434"/>
                    <a:pt x="43819716" y="5811651"/>
                  </a:cubicBezTo>
                  <a:cubicBezTo>
                    <a:pt x="38268362" y="4032785"/>
                    <a:pt x="30438085" y="2966157"/>
                    <a:pt x="21917405" y="3009824"/>
                  </a:cubicBezTo>
                  <a:cubicBezTo>
                    <a:pt x="14614291" y="3047251"/>
                    <a:pt x="6453731" y="3277510"/>
                    <a:pt x="457" y="5798748"/>
                  </a:cubicBezTo>
                  <a:cubicBezTo>
                    <a:pt x="-1036" y="3861504"/>
                    <a:pt x="1732" y="1944297"/>
                    <a:pt x="239" y="7053"/>
                  </a:cubicBezTo>
                  <a:close/>
                </a:path>
              </a:pathLst>
            </a:custGeom>
            <a:gradFill flip="none" rotWithShape="1">
              <a:gsLst>
                <a:gs pos="0">
                  <a:schemeClr val="accent6"/>
                </a:gs>
                <a:gs pos="100000">
                  <a:schemeClr val="accent4"/>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Rectangle 16"/>
            <p:cNvSpPr/>
            <p:nvPr userDrawn="1"/>
          </p:nvSpPr>
          <p:spPr>
            <a:xfrm>
              <a:off x="-4323" y="5744"/>
              <a:ext cx="27440229" cy="4555641"/>
            </a:xfrm>
            <a:custGeom>
              <a:avLst/>
              <a:gdLst>
                <a:gd name="connsiteX0" fmla="*/ 0 w 43891200"/>
                <a:gd name="connsiteY0" fmla="*/ 0 h 7027483"/>
                <a:gd name="connsiteX1" fmla="*/ 43891200 w 43891200"/>
                <a:gd name="connsiteY1" fmla="*/ 0 h 7027483"/>
                <a:gd name="connsiteX2" fmla="*/ 43891200 w 43891200"/>
                <a:gd name="connsiteY2" fmla="*/ 7027483 h 7027483"/>
                <a:gd name="connsiteX3" fmla="*/ 0 w 43891200"/>
                <a:gd name="connsiteY3" fmla="*/ 7027483 h 7027483"/>
                <a:gd name="connsiteX4" fmla="*/ 0 w 43891200"/>
                <a:gd name="connsiteY4"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617527 w 43891200"/>
                <a:gd name="connsiteY3" fmla="*/ 6999261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968081"/>
                <a:gd name="connsiteY0" fmla="*/ 0 h 6688809"/>
                <a:gd name="connsiteX1" fmla="*/ 43891200 w 43968081"/>
                <a:gd name="connsiteY1" fmla="*/ 0 h 6688809"/>
                <a:gd name="connsiteX2" fmla="*/ 43968081 w 43968081"/>
                <a:gd name="connsiteY2" fmla="*/ 6358199 h 6688809"/>
                <a:gd name="connsiteX3" fmla="*/ 21448200 w 43968081"/>
                <a:gd name="connsiteY3" fmla="*/ 3838305 h 6688809"/>
                <a:gd name="connsiteX4" fmla="*/ 28221 w 43968081"/>
                <a:gd name="connsiteY4" fmla="*/ 6688809 h 6688809"/>
                <a:gd name="connsiteX5" fmla="*/ 0 w 43968081"/>
                <a:gd name="connsiteY5" fmla="*/ 0 h 6688809"/>
                <a:gd name="connsiteX0" fmla="*/ 0 w 43891200"/>
                <a:gd name="connsiteY0" fmla="*/ 0 h 6688809"/>
                <a:gd name="connsiteX1" fmla="*/ 43891200 w 43891200"/>
                <a:gd name="connsiteY1" fmla="*/ 0 h 6688809"/>
                <a:gd name="connsiteX2" fmla="*/ 43793664 w 43891200"/>
                <a:gd name="connsiteY2" fmla="*/ 6218350 h 6688809"/>
                <a:gd name="connsiteX3" fmla="*/ 21448200 w 43891200"/>
                <a:gd name="connsiteY3" fmla="*/ 3838305 h 6688809"/>
                <a:gd name="connsiteX4" fmla="*/ 28221 w 43891200"/>
                <a:gd name="connsiteY4" fmla="*/ 6688809 h 6688809"/>
                <a:gd name="connsiteX5" fmla="*/ 0 w 43891200"/>
                <a:gd name="connsiteY5" fmla="*/ 0 h 6688809"/>
                <a:gd name="connsiteX0" fmla="*/ 0 w 43891200"/>
                <a:gd name="connsiteY0" fmla="*/ 0 h 6688809"/>
                <a:gd name="connsiteX1" fmla="*/ 43891200 w 43891200"/>
                <a:gd name="connsiteY1" fmla="*/ 0 h 6688809"/>
                <a:gd name="connsiteX2" fmla="*/ 43823938 w 43891200"/>
                <a:gd name="connsiteY2" fmla="*/ 6183672 h 6688809"/>
                <a:gd name="connsiteX3" fmla="*/ 21448200 w 43891200"/>
                <a:gd name="connsiteY3" fmla="*/ 3838305 h 6688809"/>
                <a:gd name="connsiteX4" fmla="*/ 28221 w 43891200"/>
                <a:gd name="connsiteY4" fmla="*/ 6688809 h 6688809"/>
                <a:gd name="connsiteX5" fmla="*/ 0 w 43891200"/>
                <a:gd name="connsiteY5" fmla="*/ 0 h 6688809"/>
                <a:gd name="connsiteX0" fmla="*/ 0 w 43823938"/>
                <a:gd name="connsiteY0" fmla="*/ 0 h 6688809"/>
                <a:gd name="connsiteX1" fmla="*/ 43800376 w 43823938"/>
                <a:gd name="connsiteY1" fmla="*/ 0 h 6688809"/>
                <a:gd name="connsiteX2" fmla="*/ 43823938 w 43823938"/>
                <a:gd name="connsiteY2" fmla="*/ 6183672 h 6688809"/>
                <a:gd name="connsiteX3" fmla="*/ 21448200 w 43823938"/>
                <a:gd name="connsiteY3" fmla="*/ 3838305 h 6688809"/>
                <a:gd name="connsiteX4" fmla="*/ 28221 w 43823938"/>
                <a:gd name="connsiteY4" fmla="*/ 6688809 h 6688809"/>
                <a:gd name="connsiteX5" fmla="*/ 0 w 43823938"/>
                <a:gd name="connsiteY5" fmla="*/ 0 h 6688809"/>
                <a:gd name="connsiteX0" fmla="*/ 0 w 43883631"/>
                <a:gd name="connsiteY0" fmla="*/ 0 h 6688809"/>
                <a:gd name="connsiteX1" fmla="*/ 43883631 w 43883631"/>
                <a:gd name="connsiteY1" fmla="*/ 41614 h 6688809"/>
                <a:gd name="connsiteX2" fmla="*/ 43823938 w 43883631"/>
                <a:gd name="connsiteY2" fmla="*/ 6183672 h 6688809"/>
                <a:gd name="connsiteX3" fmla="*/ 21448200 w 43883631"/>
                <a:gd name="connsiteY3" fmla="*/ 3838305 h 6688809"/>
                <a:gd name="connsiteX4" fmla="*/ 28221 w 43883631"/>
                <a:gd name="connsiteY4" fmla="*/ 6688809 h 6688809"/>
                <a:gd name="connsiteX5" fmla="*/ 0 w 43883631"/>
                <a:gd name="connsiteY5" fmla="*/ 0 h 6688809"/>
                <a:gd name="connsiteX0" fmla="*/ 0 w 43876062"/>
                <a:gd name="connsiteY0" fmla="*/ 0 h 6688809"/>
                <a:gd name="connsiteX1" fmla="*/ 43876062 w 43876062"/>
                <a:gd name="connsiteY1" fmla="*/ 6936 h 6688809"/>
                <a:gd name="connsiteX2" fmla="*/ 43823938 w 43876062"/>
                <a:gd name="connsiteY2" fmla="*/ 6183672 h 6688809"/>
                <a:gd name="connsiteX3" fmla="*/ 21448200 w 43876062"/>
                <a:gd name="connsiteY3" fmla="*/ 3838305 h 6688809"/>
                <a:gd name="connsiteX4" fmla="*/ 28221 w 43876062"/>
                <a:gd name="connsiteY4" fmla="*/ 6688809 h 6688809"/>
                <a:gd name="connsiteX5" fmla="*/ 0 w 43876062"/>
                <a:gd name="connsiteY5" fmla="*/ 0 h 6688809"/>
                <a:gd name="connsiteX0" fmla="*/ 0 w 43883634"/>
                <a:gd name="connsiteY0" fmla="*/ 6936 h 6695745"/>
                <a:gd name="connsiteX1" fmla="*/ 43883634 w 43883634"/>
                <a:gd name="connsiteY1" fmla="*/ 0 h 6695745"/>
                <a:gd name="connsiteX2" fmla="*/ 43823938 w 43883634"/>
                <a:gd name="connsiteY2" fmla="*/ 6190608 h 6695745"/>
                <a:gd name="connsiteX3" fmla="*/ 21448200 w 43883634"/>
                <a:gd name="connsiteY3" fmla="*/ 3845241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448200 w 43883634"/>
                <a:gd name="connsiteY3" fmla="*/ 3845241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86368 w 43883634"/>
                <a:gd name="connsiteY3" fmla="*/ 3845241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871047 w 43883634"/>
                <a:gd name="connsiteY3" fmla="*/ 3810016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82633 w 43883634"/>
                <a:gd name="connsiteY3" fmla="*/ 3782129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1837"/>
                <a:gd name="connsiteX1" fmla="*/ 43883634 w 43883634"/>
                <a:gd name="connsiteY1" fmla="*/ 0 h 6691837"/>
                <a:gd name="connsiteX2" fmla="*/ 43827740 w 43883634"/>
                <a:gd name="connsiteY2" fmla="*/ 6180150 h 6691837"/>
                <a:gd name="connsiteX3" fmla="*/ 21911623 w 43883634"/>
                <a:gd name="connsiteY3" fmla="*/ 3791425 h 6691837"/>
                <a:gd name="connsiteX4" fmla="*/ 66513 w 43883634"/>
                <a:gd name="connsiteY4" fmla="*/ 6691837 h 6691837"/>
                <a:gd name="connsiteX5" fmla="*/ 0 w 43883634"/>
                <a:gd name="connsiteY5" fmla="*/ 6936 h 6691837"/>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23933 w 43834140"/>
                <a:gd name="connsiteY0" fmla="*/ 15369 h 6695746"/>
                <a:gd name="connsiteX1" fmla="*/ 43834140 w 43834140"/>
                <a:gd name="connsiteY1" fmla="*/ 0 h 6695746"/>
                <a:gd name="connsiteX2" fmla="*/ 43778245 w 43834140"/>
                <a:gd name="connsiteY2" fmla="*/ 5777889 h 6695746"/>
                <a:gd name="connsiteX3" fmla="*/ 21862129 w 43834140"/>
                <a:gd name="connsiteY3" fmla="*/ 3791425 h 6695746"/>
                <a:gd name="connsiteX4" fmla="*/ 0 w 43834140"/>
                <a:gd name="connsiteY4" fmla="*/ 6695746 h 6695746"/>
                <a:gd name="connsiteX5" fmla="*/ 23933 w 43834140"/>
                <a:gd name="connsiteY5" fmla="*/ 15369 h 6695746"/>
                <a:gd name="connsiteX0" fmla="*/ 1414 w 43848334"/>
                <a:gd name="connsiteY0" fmla="*/ 15369 h 6695746"/>
                <a:gd name="connsiteX1" fmla="*/ 43848334 w 43848334"/>
                <a:gd name="connsiteY1" fmla="*/ 0 h 6695746"/>
                <a:gd name="connsiteX2" fmla="*/ 43792439 w 43848334"/>
                <a:gd name="connsiteY2" fmla="*/ 5777889 h 6695746"/>
                <a:gd name="connsiteX3" fmla="*/ 21876323 w 43848334"/>
                <a:gd name="connsiteY3" fmla="*/ 3791425 h 6695746"/>
                <a:gd name="connsiteX4" fmla="*/ 14194 w 43848334"/>
                <a:gd name="connsiteY4" fmla="*/ 6695746 h 6695746"/>
                <a:gd name="connsiteX5" fmla="*/ 1414 w 43848334"/>
                <a:gd name="connsiteY5" fmla="*/ 15369 h 6695746"/>
                <a:gd name="connsiteX0" fmla="*/ 1414 w 43792439"/>
                <a:gd name="connsiteY0" fmla="*/ 6936 h 6687313"/>
                <a:gd name="connsiteX1" fmla="*/ 43729019 w 43792439"/>
                <a:gd name="connsiteY1" fmla="*/ 0 h 6687313"/>
                <a:gd name="connsiteX2" fmla="*/ 43792439 w 43792439"/>
                <a:gd name="connsiteY2" fmla="*/ 5769456 h 6687313"/>
                <a:gd name="connsiteX3" fmla="*/ 21876323 w 43792439"/>
                <a:gd name="connsiteY3" fmla="*/ 3782992 h 6687313"/>
                <a:gd name="connsiteX4" fmla="*/ 14194 w 43792439"/>
                <a:gd name="connsiteY4" fmla="*/ 6687313 h 6687313"/>
                <a:gd name="connsiteX5" fmla="*/ 1414 w 43792439"/>
                <a:gd name="connsiteY5" fmla="*/ 6936 h 6687313"/>
                <a:gd name="connsiteX0" fmla="*/ 1414 w 43792439"/>
                <a:gd name="connsiteY0" fmla="*/ 0 h 6680377"/>
                <a:gd name="connsiteX1" fmla="*/ 43600524 w 43792439"/>
                <a:gd name="connsiteY1" fmla="*/ 77395 h 6680377"/>
                <a:gd name="connsiteX2" fmla="*/ 43792439 w 43792439"/>
                <a:gd name="connsiteY2" fmla="*/ 5762520 h 6680377"/>
                <a:gd name="connsiteX3" fmla="*/ 21876323 w 43792439"/>
                <a:gd name="connsiteY3" fmla="*/ 3776056 h 6680377"/>
                <a:gd name="connsiteX4" fmla="*/ 14194 w 43792439"/>
                <a:gd name="connsiteY4" fmla="*/ 6680377 h 6680377"/>
                <a:gd name="connsiteX5" fmla="*/ 1414 w 43792439"/>
                <a:gd name="connsiteY5" fmla="*/ 0 h 6680377"/>
                <a:gd name="connsiteX0" fmla="*/ 1414 w 43792439"/>
                <a:gd name="connsiteY0" fmla="*/ 0 h 6680377"/>
                <a:gd name="connsiteX1" fmla="*/ 43683128 w 43792439"/>
                <a:gd name="connsiteY1" fmla="*/ 119561 h 6680377"/>
                <a:gd name="connsiteX2" fmla="*/ 43792439 w 43792439"/>
                <a:gd name="connsiteY2" fmla="*/ 5762520 h 6680377"/>
                <a:gd name="connsiteX3" fmla="*/ 21876323 w 43792439"/>
                <a:gd name="connsiteY3" fmla="*/ 3776056 h 6680377"/>
                <a:gd name="connsiteX4" fmla="*/ 14194 w 43792439"/>
                <a:gd name="connsiteY4" fmla="*/ 6680377 h 6680377"/>
                <a:gd name="connsiteX5" fmla="*/ 1414 w 43792439"/>
                <a:gd name="connsiteY5" fmla="*/ 0 h 6680377"/>
                <a:gd name="connsiteX0" fmla="*/ 1414 w 43793267"/>
                <a:gd name="connsiteY0" fmla="*/ 0 h 6680377"/>
                <a:gd name="connsiteX1" fmla="*/ 43793267 w 43793267"/>
                <a:gd name="connsiteY1" fmla="*/ 1497 h 6680377"/>
                <a:gd name="connsiteX2" fmla="*/ 43792439 w 43793267"/>
                <a:gd name="connsiteY2" fmla="*/ 5762520 h 6680377"/>
                <a:gd name="connsiteX3" fmla="*/ 21876323 w 43793267"/>
                <a:gd name="connsiteY3" fmla="*/ 3776056 h 6680377"/>
                <a:gd name="connsiteX4" fmla="*/ 14194 w 43793267"/>
                <a:gd name="connsiteY4" fmla="*/ 6680377 h 6680377"/>
                <a:gd name="connsiteX5" fmla="*/ 1414 w 43793267"/>
                <a:gd name="connsiteY5" fmla="*/ 0 h 6680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793267" h="6680377">
                  <a:moveTo>
                    <a:pt x="1414" y="0"/>
                  </a:moveTo>
                  <a:lnTo>
                    <a:pt x="43793267" y="1497"/>
                  </a:lnTo>
                  <a:cubicBezTo>
                    <a:pt x="43793267" y="2343991"/>
                    <a:pt x="43792439" y="3420026"/>
                    <a:pt x="43792439" y="5762520"/>
                  </a:cubicBezTo>
                  <a:cubicBezTo>
                    <a:pt x="38990659" y="4549272"/>
                    <a:pt x="29172697" y="3623080"/>
                    <a:pt x="21876323" y="3776056"/>
                  </a:cubicBezTo>
                  <a:cubicBezTo>
                    <a:pt x="14579949" y="3929032"/>
                    <a:pt x="6467468" y="4159139"/>
                    <a:pt x="14194" y="6680377"/>
                  </a:cubicBezTo>
                  <a:cubicBezTo>
                    <a:pt x="22172" y="4453585"/>
                    <a:pt x="-6564" y="2226792"/>
                    <a:pt x="1414" y="0"/>
                  </a:cubicBezTo>
                  <a:close/>
                </a:path>
              </a:pathLst>
            </a:custGeom>
            <a:gradFill flip="none" rotWithShape="1">
              <a:gsLst>
                <a:gs pos="0">
                  <a:schemeClr val="accent6"/>
                </a:gs>
                <a:gs pos="100000">
                  <a:schemeClr val="accent1"/>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Rectangle 15"/>
            <p:cNvSpPr/>
            <p:nvPr userDrawn="1"/>
          </p:nvSpPr>
          <p:spPr>
            <a:xfrm>
              <a:off x="-14192" y="1382"/>
              <a:ext cx="27451941" cy="4570666"/>
            </a:xfrm>
            <a:custGeom>
              <a:avLst/>
              <a:gdLst>
                <a:gd name="connsiteX0" fmla="*/ 0 w 43891200"/>
                <a:gd name="connsiteY0" fmla="*/ 0 h 2171777"/>
                <a:gd name="connsiteX1" fmla="*/ 43891200 w 43891200"/>
                <a:gd name="connsiteY1" fmla="*/ 0 h 2171777"/>
                <a:gd name="connsiteX2" fmla="*/ 43891200 w 43891200"/>
                <a:gd name="connsiteY2" fmla="*/ 2171777 h 2171777"/>
                <a:gd name="connsiteX3" fmla="*/ 0 w 43891200"/>
                <a:gd name="connsiteY3" fmla="*/ 2171777 h 2171777"/>
                <a:gd name="connsiteX4" fmla="*/ 0 w 43891200"/>
                <a:gd name="connsiteY4" fmla="*/ 0 h 2171777"/>
                <a:gd name="connsiteX0" fmla="*/ 0 w 43891200"/>
                <a:gd name="connsiteY0" fmla="*/ 0 h 2171777"/>
                <a:gd name="connsiteX1" fmla="*/ 43891200 w 43891200"/>
                <a:gd name="connsiteY1" fmla="*/ 0 h 2171777"/>
                <a:gd name="connsiteX2" fmla="*/ 43891200 w 43891200"/>
                <a:gd name="connsiteY2" fmla="*/ 2171777 h 2171777"/>
                <a:gd name="connsiteX3" fmla="*/ 21843298 w 43891200"/>
                <a:gd name="connsiteY3" fmla="*/ 2143554 h 2171777"/>
                <a:gd name="connsiteX4" fmla="*/ 0 w 43891200"/>
                <a:gd name="connsiteY4" fmla="*/ 2171777 h 2171777"/>
                <a:gd name="connsiteX5" fmla="*/ 0 w 43891200"/>
                <a:gd name="connsiteY5" fmla="*/ 0 h 2171777"/>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90029"/>
                <a:gd name="connsiteX1" fmla="*/ 43891200 w 43891200"/>
                <a:gd name="connsiteY1" fmla="*/ 0 h 5390029"/>
                <a:gd name="connsiteX2" fmla="*/ 43891200 w 43891200"/>
                <a:gd name="connsiteY2" fmla="*/ 2171777 h 5390029"/>
                <a:gd name="connsiteX3" fmla="*/ 21843298 w 43891200"/>
                <a:gd name="connsiteY3" fmla="*/ 2143554 h 5390029"/>
                <a:gd name="connsiteX4" fmla="*/ 28221 w 43891200"/>
                <a:gd name="connsiteY4" fmla="*/ 5360956 h 5390029"/>
                <a:gd name="connsiteX5" fmla="*/ 0 w 43891200"/>
                <a:gd name="connsiteY5" fmla="*/ 0 h 5390029"/>
                <a:gd name="connsiteX0" fmla="*/ 0 w 43891200"/>
                <a:gd name="connsiteY0" fmla="*/ 0 h 5390029"/>
                <a:gd name="connsiteX1" fmla="*/ 43891200 w 43891200"/>
                <a:gd name="connsiteY1" fmla="*/ 0 h 5390029"/>
                <a:gd name="connsiteX2" fmla="*/ 43891200 w 43891200"/>
                <a:gd name="connsiteY2" fmla="*/ 2171777 h 5390029"/>
                <a:gd name="connsiteX3" fmla="*/ 21843298 w 43891200"/>
                <a:gd name="connsiteY3" fmla="*/ 2143554 h 5390029"/>
                <a:gd name="connsiteX4" fmla="*/ 28221 w 43891200"/>
                <a:gd name="connsiteY4" fmla="*/ 5360956 h 5390029"/>
                <a:gd name="connsiteX5" fmla="*/ 0 w 43891200"/>
                <a:gd name="connsiteY5" fmla="*/ 0 h 5390029"/>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691988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778314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197 w 43891200"/>
                <a:gd name="connsiteY2" fmla="*/ 2143554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197 w 43891200"/>
                <a:gd name="connsiteY2" fmla="*/ 2143554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83162"/>
                <a:gd name="connsiteX1" fmla="*/ 43891200 w 43891200"/>
                <a:gd name="connsiteY1" fmla="*/ 0 h 5383162"/>
                <a:gd name="connsiteX2" fmla="*/ 43891197 w 43891200"/>
                <a:gd name="connsiteY2" fmla="*/ 2143554 h 5383162"/>
                <a:gd name="connsiteX3" fmla="*/ 21843298 w 43891200"/>
                <a:gd name="connsiteY3" fmla="*/ 1381537 h 5383162"/>
                <a:gd name="connsiteX4" fmla="*/ 12981 w 43891200"/>
                <a:gd name="connsiteY4" fmla="*/ 5383162 h 5383162"/>
                <a:gd name="connsiteX5" fmla="*/ 0 w 43891200"/>
                <a:gd name="connsiteY5" fmla="*/ 0 h 5383162"/>
                <a:gd name="connsiteX0" fmla="*/ 0 w 43891200"/>
                <a:gd name="connsiteY0" fmla="*/ 0 h 5353553"/>
                <a:gd name="connsiteX1" fmla="*/ 43891200 w 43891200"/>
                <a:gd name="connsiteY1" fmla="*/ 0 h 5353553"/>
                <a:gd name="connsiteX2" fmla="*/ 43891197 w 43891200"/>
                <a:gd name="connsiteY2" fmla="*/ 2143554 h 5353553"/>
                <a:gd name="connsiteX3" fmla="*/ 21843298 w 43891200"/>
                <a:gd name="connsiteY3" fmla="*/ 1381537 h 5353553"/>
                <a:gd name="connsiteX4" fmla="*/ 12981 w 43891200"/>
                <a:gd name="connsiteY4" fmla="*/ 5353553 h 5353553"/>
                <a:gd name="connsiteX5" fmla="*/ 0 w 43891200"/>
                <a:gd name="connsiteY5" fmla="*/ 0 h 5353553"/>
                <a:gd name="connsiteX0" fmla="*/ 0 w 43891200"/>
                <a:gd name="connsiteY0" fmla="*/ 0 h 5375759"/>
                <a:gd name="connsiteX1" fmla="*/ 43891200 w 43891200"/>
                <a:gd name="connsiteY1" fmla="*/ 0 h 5375759"/>
                <a:gd name="connsiteX2" fmla="*/ 43891197 w 43891200"/>
                <a:gd name="connsiteY2" fmla="*/ 2143554 h 5375759"/>
                <a:gd name="connsiteX3" fmla="*/ 21843298 w 43891200"/>
                <a:gd name="connsiteY3" fmla="*/ 1381537 h 5375759"/>
                <a:gd name="connsiteX4" fmla="*/ 2821 w 43891200"/>
                <a:gd name="connsiteY4" fmla="*/ 5375759 h 5375759"/>
                <a:gd name="connsiteX5" fmla="*/ 0 w 43891200"/>
                <a:gd name="connsiteY5" fmla="*/ 0 h 5375759"/>
                <a:gd name="connsiteX0" fmla="*/ 0 w 43891200"/>
                <a:gd name="connsiteY0" fmla="*/ 0 h 5391472"/>
                <a:gd name="connsiteX1" fmla="*/ 43891200 w 43891200"/>
                <a:gd name="connsiteY1" fmla="*/ 0 h 5391472"/>
                <a:gd name="connsiteX2" fmla="*/ 43891197 w 43891200"/>
                <a:gd name="connsiteY2" fmla="*/ 2143554 h 5391472"/>
                <a:gd name="connsiteX3" fmla="*/ 21843298 w 43891200"/>
                <a:gd name="connsiteY3" fmla="*/ 1381537 h 5391472"/>
                <a:gd name="connsiteX4" fmla="*/ 24143 w 43891200"/>
                <a:gd name="connsiteY4" fmla="*/ 5391472 h 5391472"/>
                <a:gd name="connsiteX5" fmla="*/ 0 w 43891200"/>
                <a:gd name="connsiteY5" fmla="*/ 0 h 5391472"/>
                <a:gd name="connsiteX0" fmla="*/ 0 w 43891200"/>
                <a:gd name="connsiteY0" fmla="*/ 0 h 5388329"/>
                <a:gd name="connsiteX1" fmla="*/ 43891200 w 43891200"/>
                <a:gd name="connsiteY1" fmla="*/ 0 h 5388329"/>
                <a:gd name="connsiteX2" fmla="*/ 43891197 w 43891200"/>
                <a:gd name="connsiteY2" fmla="*/ 2143554 h 5388329"/>
                <a:gd name="connsiteX3" fmla="*/ 21843298 w 43891200"/>
                <a:gd name="connsiteY3" fmla="*/ 1381537 h 5388329"/>
                <a:gd name="connsiteX4" fmla="*/ 11350 w 43891200"/>
                <a:gd name="connsiteY4" fmla="*/ 5388329 h 5388329"/>
                <a:gd name="connsiteX5" fmla="*/ 0 w 43891200"/>
                <a:gd name="connsiteY5" fmla="*/ 0 h 5388329"/>
                <a:gd name="connsiteX0" fmla="*/ 0 w 43918796"/>
                <a:gd name="connsiteY0" fmla="*/ 0 h 5388329"/>
                <a:gd name="connsiteX1" fmla="*/ 43918796 w 43918796"/>
                <a:gd name="connsiteY1" fmla="*/ 0 h 5388329"/>
                <a:gd name="connsiteX2" fmla="*/ 43918793 w 43918796"/>
                <a:gd name="connsiteY2" fmla="*/ 2143554 h 5388329"/>
                <a:gd name="connsiteX3" fmla="*/ 21870894 w 43918796"/>
                <a:gd name="connsiteY3" fmla="*/ 1381537 h 5388329"/>
                <a:gd name="connsiteX4" fmla="*/ 38946 w 43918796"/>
                <a:gd name="connsiteY4" fmla="*/ 5388329 h 5388329"/>
                <a:gd name="connsiteX5" fmla="*/ 0 w 43918796"/>
                <a:gd name="connsiteY5" fmla="*/ 0 h 5388329"/>
                <a:gd name="connsiteX0" fmla="*/ 0 w 43882001"/>
                <a:gd name="connsiteY0" fmla="*/ 6780 h 5388329"/>
                <a:gd name="connsiteX1" fmla="*/ 43882001 w 43882001"/>
                <a:gd name="connsiteY1" fmla="*/ 0 h 5388329"/>
                <a:gd name="connsiteX2" fmla="*/ 43881998 w 43882001"/>
                <a:gd name="connsiteY2" fmla="*/ 2143554 h 5388329"/>
                <a:gd name="connsiteX3" fmla="*/ 21834099 w 43882001"/>
                <a:gd name="connsiteY3" fmla="*/ 1381537 h 5388329"/>
                <a:gd name="connsiteX4" fmla="*/ 2151 w 43882001"/>
                <a:gd name="connsiteY4" fmla="*/ 5388329 h 5388329"/>
                <a:gd name="connsiteX5" fmla="*/ 0 w 43882001"/>
                <a:gd name="connsiteY5" fmla="*/ 6780 h 5388329"/>
                <a:gd name="connsiteX0" fmla="*/ 0 w 43909597"/>
                <a:gd name="connsiteY0" fmla="*/ 6780 h 5388329"/>
                <a:gd name="connsiteX1" fmla="*/ 43909597 w 43909597"/>
                <a:gd name="connsiteY1" fmla="*/ 0 h 5388329"/>
                <a:gd name="connsiteX2" fmla="*/ 43909594 w 43909597"/>
                <a:gd name="connsiteY2" fmla="*/ 2143554 h 5388329"/>
                <a:gd name="connsiteX3" fmla="*/ 21861695 w 43909597"/>
                <a:gd name="connsiteY3" fmla="*/ 1381537 h 5388329"/>
                <a:gd name="connsiteX4" fmla="*/ 29747 w 43909597"/>
                <a:gd name="connsiteY4" fmla="*/ 5388329 h 5388329"/>
                <a:gd name="connsiteX5" fmla="*/ 0 w 43909597"/>
                <a:gd name="connsiteY5" fmla="*/ 6780 h 5388329"/>
                <a:gd name="connsiteX0" fmla="*/ 16283 w 43879886"/>
                <a:gd name="connsiteY0" fmla="*/ 13560 h 5388329"/>
                <a:gd name="connsiteX1" fmla="*/ 43879886 w 43879886"/>
                <a:gd name="connsiteY1" fmla="*/ 0 h 5388329"/>
                <a:gd name="connsiteX2" fmla="*/ 43879883 w 43879886"/>
                <a:gd name="connsiteY2" fmla="*/ 2143554 h 5388329"/>
                <a:gd name="connsiteX3" fmla="*/ 21831984 w 43879886"/>
                <a:gd name="connsiteY3" fmla="*/ 1381537 h 5388329"/>
                <a:gd name="connsiteX4" fmla="*/ 36 w 43879886"/>
                <a:gd name="connsiteY4" fmla="*/ 5388329 h 5388329"/>
                <a:gd name="connsiteX5" fmla="*/ 16283 w 43879886"/>
                <a:gd name="connsiteY5" fmla="*/ 13560 h 5388329"/>
                <a:gd name="connsiteX0" fmla="*/ 7118 w 43879920"/>
                <a:gd name="connsiteY0" fmla="*/ 6780 h 5388329"/>
                <a:gd name="connsiteX1" fmla="*/ 43879920 w 43879920"/>
                <a:gd name="connsiteY1" fmla="*/ 0 h 5388329"/>
                <a:gd name="connsiteX2" fmla="*/ 43879917 w 43879920"/>
                <a:gd name="connsiteY2" fmla="*/ 2143554 h 5388329"/>
                <a:gd name="connsiteX3" fmla="*/ 21832018 w 43879920"/>
                <a:gd name="connsiteY3" fmla="*/ 1381537 h 5388329"/>
                <a:gd name="connsiteX4" fmla="*/ 70 w 43879920"/>
                <a:gd name="connsiteY4" fmla="*/ 5388329 h 5388329"/>
                <a:gd name="connsiteX5" fmla="*/ 7118 w 43879920"/>
                <a:gd name="connsiteY5" fmla="*/ 6780 h 5388329"/>
                <a:gd name="connsiteX0" fmla="*/ 0 w 43900399"/>
                <a:gd name="connsiteY0" fmla="*/ 0 h 5388329"/>
                <a:gd name="connsiteX1" fmla="*/ 43900399 w 43900399"/>
                <a:gd name="connsiteY1" fmla="*/ 0 h 5388329"/>
                <a:gd name="connsiteX2" fmla="*/ 43900396 w 43900399"/>
                <a:gd name="connsiteY2" fmla="*/ 2143554 h 5388329"/>
                <a:gd name="connsiteX3" fmla="*/ 21852497 w 43900399"/>
                <a:gd name="connsiteY3" fmla="*/ 1381537 h 5388329"/>
                <a:gd name="connsiteX4" fmla="*/ 20549 w 43900399"/>
                <a:gd name="connsiteY4" fmla="*/ 5388329 h 5388329"/>
                <a:gd name="connsiteX5" fmla="*/ 0 w 43900399"/>
                <a:gd name="connsiteY5" fmla="*/ 0 h 5388329"/>
                <a:gd name="connsiteX0" fmla="*/ 0 w 43900396"/>
                <a:gd name="connsiteY0" fmla="*/ 0 h 5388329"/>
                <a:gd name="connsiteX1" fmla="*/ 43854405 w 43900396"/>
                <a:gd name="connsiteY1" fmla="*/ 27119 h 5388329"/>
                <a:gd name="connsiteX2" fmla="*/ 43900396 w 43900396"/>
                <a:gd name="connsiteY2" fmla="*/ 2143554 h 5388329"/>
                <a:gd name="connsiteX3" fmla="*/ 21852497 w 43900396"/>
                <a:gd name="connsiteY3" fmla="*/ 1381537 h 5388329"/>
                <a:gd name="connsiteX4" fmla="*/ 20549 w 43900396"/>
                <a:gd name="connsiteY4" fmla="*/ 5388329 h 5388329"/>
                <a:gd name="connsiteX5" fmla="*/ 0 w 43900396"/>
                <a:gd name="connsiteY5" fmla="*/ 0 h 5388329"/>
                <a:gd name="connsiteX0" fmla="*/ 0 w 43900398"/>
                <a:gd name="connsiteY0" fmla="*/ 0 h 5388329"/>
                <a:gd name="connsiteX1" fmla="*/ 43900398 w 43900398"/>
                <a:gd name="connsiteY1" fmla="*/ 6780 h 5388329"/>
                <a:gd name="connsiteX2" fmla="*/ 43900396 w 43900398"/>
                <a:gd name="connsiteY2" fmla="*/ 2143554 h 5388329"/>
                <a:gd name="connsiteX3" fmla="*/ 21852497 w 43900398"/>
                <a:gd name="connsiteY3" fmla="*/ 1381537 h 5388329"/>
                <a:gd name="connsiteX4" fmla="*/ 20549 w 43900398"/>
                <a:gd name="connsiteY4" fmla="*/ 5388329 h 5388329"/>
                <a:gd name="connsiteX5" fmla="*/ 0 w 43900398"/>
                <a:gd name="connsiteY5" fmla="*/ 0 h 5388329"/>
                <a:gd name="connsiteX0" fmla="*/ 0 w 43909598"/>
                <a:gd name="connsiteY0" fmla="*/ 0 h 5388329"/>
                <a:gd name="connsiteX1" fmla="*/ 43909598 w 43909598"/>
                <a:gd name="connsiteY1" fmla="*/ 6780 h 5388329"/>
                <a:gd name="connsiteX2" fmla="*/ 43900396 w 43909598"/>
                <a:gd name="connsiteY2" fmla="*/ 2143554 h 5388329"/>
                <a:gd name="connsiteX3" fmla="*/ 21852497 w 43909598"/>
                <a:gd name="connsiteY3" fmla="*/ 1381537 h 5388329"/>
                <a:gd name="connsiteX4" fmla="*/ 20549 w 43909598"/>
                <a:gd name="connsiteY4" fmla="*/ 5388329 h 5388329"/>
                <a:gd name="connsiteX5" fmla="*/ 0 w 43909598"/>
                <a:gd name="connsiteY5" fmla="*/ 0 h 5388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909598" h="5388329">
                  <a:moveTo>
                    <a:pt x="0" y="0"/>
                  </a:moveTo>
                  <a:lnTo>
                    <a:pt x="43909598" y="6780"/>
                  </a:lnTo>
                  <a:cubicBezTo>
                    <a:pt x="43909597" y="719038"/>
                    <a:pt x="43900397" y="1431296"/>
                    <a:pt x="43900396" y="2143554"/>
                  </a:cubicBezTo>
                  <a:cubicBezTo>
                    <a:pt x="37284373" y="1358490"/>
                    <a:pt x="29162993" y="845303"/>
                    <a:pt x="21852497" y="1381537"/>
                  </a:cubicBezTo>
                  <a:cubicBezTo>
                    <a:pt x="14542001" y="1917771"/>
                    <a:pt x="6144574" y="2782191"/>
                    <a:pt x="20549" y="5388329"/>
                  </a:cubicBezTo>
                  <a:cubicBezTo>
                    <a:pt x="19609" y="3596409"/>
                    <a:pt x="940" y="1791920"/>
                    <a:pt x="0" y="0"/>
                  </a:cubicBezTo>
                  <a:close/>
                </a:path>
              </a:pathLst>
            </a:custGeom>
            <a:gradFill flip="none" rotWithShape="1">
              <a:gsLst>
                <a:gs pos="0">
                  <a:schemeClr val="tx2"/>
                </a:gs>
                <a:gs pos="100000">
                  <a:schemeClr val="accent1"/>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n>
                  <a:noFill/>
                </a:ln>
                <a:solidFill>
                  <a:schemeClr val="accent1"/>
                </a:solidFill>
              </a:endParaRPr>
            </a:p>
          </p:txBody>
        </p:sp>
      </p:grpSp>
      <p:sp>
        <p:nvSpPr>
          <p:cNvPr id="70" name="Text Box 14"/>
          <p:cNvSpPr txBox="1">
            <a:spLocks noChangeArrowheads="1"/>
          </p:cNvSpPr>
          <p:nvPr userDrawn="1"/>
        </p:nvSpPr>
        <p:spPr bwMode="auto">
          <a:xfrm>
            <a:off x="1003118" y="32156325"/>
            <a:ext cx="3786383" cy="324883"/>
          </a:xfrm>
          <a:prstGeom prst="rect">
            <a:avLst/>
          </a:prstGeom>
          <a:noFill/>
          <a:ln w="9525">
            <a:noFill/>
            <a:miter lim="800000"/>
            <a:headEnd/>
            <a:tailEnd/>
          </a:ln>
          <a:effectLst/>
        </p:spPr>
        <p:txBody>
          <a:bodyPr wrap="square" lIns="78297" tIns="39141" rIns="78297" bIns="39141">
            <a:spAutoFit/>
          </a:bodyPr>
          <a:lstStyle/>
          <a:p>
            <a:pPr eaLnBrk="0" hangingPunct="0">
              <a:lnSpc>
                <a:spcPct val="65000"/>
              </a:lnSpc>
              <a:spcBef>
                <a:spcPct val="50000"/>
              </a:spcBef>
              <a:defRPr/>
            </a:pPr>
            <a:r>
              <a:rPr lang="en-US" sz="600" b="1" dirty="0" smtClean="0">
                <a:solidFill>
                  <a:schemeClr val="bg1">
                    <a:lumMod val="75000"/>
                  </a:schemeClr>
                </a:solidFill>
                <a:latin typeface="Arial" charset="0"/>
              </a:rPr>
              <a:t>RESEARCH POSTER PRESENTATION </a:t>
            </a:r>
            <a:r>
              <a:rPr lang="en-US" sz="600" b="1" dirty="0">
                <a:solidFill>
                  <a:schemeClr val="bg1">
                    <a:lumMod val="75000"/>
                  </a:schemeClr>
                </a:solidFill>
                <a:latin typeface="Arial" charset="0"/>
              </a:rPr>
              <a:t>DESIGN © </a:t>
            </a:r>
            <a:r>
              <a:rPr lang="en-US" sz="600" b="1" dirty="0" smtClean="0">
                <a:solidFill>
                  <a:schemeClr val="bg1">
                    <a:lumMod val="75000"/>
                  </a:schemeClr>
                </a:solidFill>
                <a:latin typeface="Arial" charset="0"/>
              </a:rPr>
              <a:t>2015</a:t>
            </a:r>
            <a:endParaRPr lang="en-US" sz="600" b="1" dirty="0">
              <a:solidFill>
                <a:schemeClr val="bg1">
                  <a:lumMod val="75000"/>
                </a:schemeClr>
              </a:solidFill>
              <a:latin typeface="Arial" charset="0"/>
            </a:endParaRPr>
          </a:p>
          <a:p>
            <a:pPr eaLnBrk="0" hangingPunct="0">
              <a:lnSpc>
                <a:spcPct val="65000"/>
              </a:lnSpc>
              <a:spcBef>
                <a:spcPct val="50000"/>
              </a:spcBef>
              <a:defRPr/>
            </a:pPr>
            <a:r>
              <a:rPr lang="en-US" sz="1050" b="1" dirty="0">
                <a:solidFill>
                  <a:schemeClr val="bg1">
                    <a:lumMod val="75000"/>
                  </a:schemeClr>
                </a:solidFill>
                <a:latin typeface="Arial" charset="0"/>
              </a:rPr>
              <a:t>www.PosterPresentations.com</a:t>
            </a:r>
          </a:p>
        </p:txBody>
      </p:sp>
      <p:grpSp>
        <p:nvGrpSpPr>
          <p:cNvPr id="65" name="Group 64"/>
          <p:cNvGrpSpPr/>
          <p:nvPr userDrawn="1"/>
        </p:nvGrpSpPr>
        <p:grpSpPr>
          <a:xfrm>
            <a:off x="-14192" y="1382"/>
            <a:ext cx="43905392" cy="4572641"/>
            <a:chOff x="-14192" y="1382"/>
            <a:chExt cx="27451941" cy="4572641"/>
          </a:xfrm>
        </p:grpSpPr>
        <p:sp>
          <p:nvSpPr>
            <p:cNvPr id="71" name="Rectangle 16"/>
            <p:cNvSpPr/>
            <p:nvPr userDrawn="1"/>
          </p:nvSpPr>
          <p:spPr>
            <a:xfrm>
              <a:off x="4001" y="707797"/>
              <a:ext cx="27429212" cy="3866226"/>
            </a:xfrm>
            <a:custGeom>
              <a:avLst/>
              <a:gdLst>
                <a:gd name="connsiteX0" fmla="*/ 0 w 43891200"/>
                <a:gd name="connsiteY0" fmla="*/ 0 h 7027483"/>
                <a:gd name="connsiteX1" fmla="*/ 43891200 w 43891200"/>
                <a:gd name="connsiteY1" fmla="*/ 0 h 7027483"/>
                <a:gd name="connsiteX2" fmla="*/ 43891200 w 43891200"/>
                <a:gd name="connsiteY2" fmla="*/ 7027483 h 7027483"/>
                <a:gd name="connsiteX3" fmla="*/ 0 w 43891200"/>
                <a:gd name="connsiteY3" fmla="*/ 7027483 h 7027483"/>
                <a:gd name="connsiteX4" fmla="*/ 0 w 43891200"/>
                <a:gd name="connsiteY4"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617527 w 43891200"/>
                <a:gd name="connsiteY3" fmla="*/ 6999261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84664 w 43891200"/>
                <a:gd name="connsiteY4" fmla="*/ 553167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532864 w 43891200"/>
                <a:gd name="connsiteY3" fmla="*/ 3330294 h 7027483"/>
                <a:gd name="connsiteX4" fmla="*/ 84664 w 43891200"/>
                <a:gd name="connsiteY4" fmla="*/ 553167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589306 w 43891200"/>
                <a:gd name="connsiteY3" fmla="*/ 3104512 h 7027483"/>
                <a:gd name="connsiteX4" fmla="*/ 84664 w 43891200"/>
                <a:gd name="connsiteY4" fmla="*/ 553167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589306 w 43891200"/>
                <a:gd name="connsiteY3" fmla="*/ 3104512 h 7027483"/>
                <a:gd name="connsiteX4" fmla="*/ 84664 w 43891200"/>
                <a:gd name="connsiteY4" fmla="*/ 5531673 h 7027483"/>
                <a:gd name="connsiteX5" fmla="*/ 0 w 43891200"/>
                <a:gd name="connsiteY5" fmla="*/ 0 h 7027483"/>
                <a:gd name="connsiteX0" fmla="*/ 0 w 43891200"/>
                <a:gd name="connsiteY0" fmla="*/ 0 h 7272584"/>
                <a:gd name="connsiteX1" fmla="*/ 43891200 w 43891200"/>
                <a:gd name="connsiteY1" fmla="*/ 0 h 7272584"/>
                <a:gd name="connsiteX2" fmla="*/ 43891200 w 43891200"/>
                <a:gd name="connsiteY2" fmla="*/ 7027483 h 7272584"/>
                <a:gd name="connsiteX3" fmla="*/ 37534349 w 43891200"/>
                <a:gd name="connsiteY3" fmla="*/ 5432466 h 7272584"/>
                <a:gd name="connsiteX4" fmla="*/ 21589306 w 43891200"/>
                <a:gd name="connsiteY4" fmla="*/ 3104512 h 7272584"/>
                <a:gd name="connsiteX5" fmla="*/ 84664 w 43891200"/>
                <a:gd name="connsiteY5" fmla="*/ 5531673 h 7272584"/>
                <a:gd name="connsiteX6" fmla="*/ 0 w 43891200"/>
                <a:gd name="connsiteY6" fmla="*/ 0 h 7272584"/>
                <a:gd name="connsiteX0" fmla="*/ 0 w 43891200"/>
                <a:gd name="connsiteY0" fmla="*/ 0 h 7027483"/>
                <a:gd name="connsiteX1" fmla="*/ 43891200 w 43891200"/>
                <a:gd name="connsiteY1" fmla="*/ 0 h 7027483"/>
                <a:gd name="connsiteX2" fmla="*/ 43891200 w 43891200"/>
                <a:gd name="connsiteY2" fmla="*/ 7027483 h 7027483"/>
                <a:gd name="connsiteX3" fmla="*/ 37534349 w 43891200"/>
                <a:gd name="connsiteY3" fmla="*/ 5432466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423313 w 43891200"/>
                <a:gd name="connsiteY4" fmla="*/ 3012175 h 7027483"/>
                <a:gd name="connsiteX5" fmla="*/ 84664 w 43891200"/>
                <a:gd name="connsiteY5" fmla="*/ 5531673 h 7027483"/>
                <a:gd name="connsiteX6" fmla="*/ 0 w 43891200"/>
                <a:gd name="connsiteY6" fmla="*/ 0 h 7027483"/>
                <a:gd name="connsiteX0" fmla="*/ 0 w 43891200"/>
                <a:gd name="connsiteY0" fmla="*/ 0 h 6029592"/>
                <a:gd name="connsiteX1" fmla="*/ 43891200 w 43891200"/>
                <a:gd name="connsiteY1" fmla="*/ 0 h 6029592"/>
                <a:gd name="connsiteX2" fmla="*/ 43852760 w 43891200"/>
                <a:gd name="connsiteY2" fmla="*/ 6029592 h 6029592"/>
                <a:gd name="connsiteX3" fmla="*/ 37534347 w 43891200"/>
                <a:gd name="connsiteY3" fmla="*/ 5179307 h 6029592"/>
                <a:gd name="connsiteX4" fmla="*/ 21423313 w 43891200"/>
                <a:gd name="connsiteY4" fmla="*/ 3012175 h 6029592"/>
                <a:gd name="connsiteX5" fmla="*/ 84664 w 43891200"/>
                <a:gd name="connsiteY5" fmla="*/ 5531673 h 6029592"/>
                <a:gd name="connsiteX6" fmla="*/ 0 w 43891200"/>
                <a:gd name="connsiteY6" fmla="*/ 0 h 6029592"/>
                <a:gd name="connsiteX0" fmla="*/ 0 w 43891200"/>
                <a:gd name="connsiteY0" fmla="*/ 0 h 6029592"/>
                <a:gd name="connsiteX1" fmla="*/ 43891200 w 43891200"/>
                <a:gd name="connsiteY1" fmla="*/ 0 h 6029592"/>
                <a:gd name="connsiteX2" fmla="*/ 43852760 w 43891200"/>
                <a:gd name="connsiteY2" fmla="*/ 6029592 h 6029592"/>
                <a:gd name="connsiteX3" fmla="*/ 36342689 w 43891200"/>
                <a:gd name="connsiteY3" fmla="*/ 4466527 h 6029592"/>
                <a:gd name="connsiteX4" fmla="*/ 21423313 w 43891200"/>
                <a:gd name="connsiteY4" fmla="*/ 3012175 h 6029592"/>
                <a:gd name="connsiteX5" fmla="*/ 84664 w 43891200"/>
                <a:gd name="connsiteY5" fmla="*/ 5531673 h 6029592"/>
                <a:gd name="connsiteX6" fmla="*/ 0 w 43891200"/>
                <a:gd name="connsiteY6" fmla="*/ 0 h 6029592"/>
                <a:gd name="connsiteX0" fmla="*/ 0 w 43891200"/>
                <a:gd name="connsiteY0" fmla="*/ 0 h 6079664"/>
                <a:gd name="connsiteX1" fmla="*/ 43891200 w 43891200"/>
                <a:gd name="connsiteY1" fmla="*/ 0 h 6079664"/>
                <a:gd name="connsiteX2" fmla="*/ 43852760 w 43891200"/>
                <a:gd name="connsiteY2" fmla="*/ 6029592 h 6079664"/>
                <a:gd name="connsiteX3" fmla="*/ 21423313 w 43891200"/>
                <a:gd name="connsiteY3" fmla="*/ 3012175 h 6079664"/>
                <a:gd name="connsiteX4" fmla="*/ 84664 w 43891200"/>
                <a:gd name="connsiteY4" fmla="*/ 5531673 h 6079664"/>
                <a:gd name="connsiteX5" fmla="*/ 0 w 43891200"/>
                <a:gd name="connsiteY5" fmla="*/ 0 h 6079664"/>
                <a:gd name="connsiteX0" fmla="*/ 0 w 43891200"/>
                <a:gd name="connsiteY0" fmla="*/ 0 h 6029592"/>
                <a:gd name="connsiteX1" fmla="*/ 43891200 w 43891200"/>
                <a:gd name="connsiteY1" fmla="*/ 0 h 6029592"/>
                <a:gd name="connsiteX2" fmla="*/ 43852760 w 43891200"/>
                <a:gd name="connsiteY2" fmla="*/ 6029592 h 6029592"/>
                <a:gd name="connsiteX3" fmla="*/ 21423313 w 43891200"/>
                <a:gd name="connsiteY3" fmla="*/ 3012175 h 6029592"/>
                <a:gd name="connsiteX4" fmla="*/ 84664 w 43891200"/>
                <a:gd name="connsiteY4" fmla="*/ 5531673 h 6029592"/>
                <a:gd name="connsiteX5" fmla="*/ 0 w 43891200"/>
                <a:gd name="connsiteY5" fmla="*/ 0 h 6029592"/>
                <a:gd name="connsiteX0" fmla="*/ 0 w 43891200"/>
                <a:gd name="connsiteY0" fmla="*/ 0 h 6029592"/>
                <a:gd name="connsiteX1" fmla="*/ 43891200 w 43891200"/>
                <a:gd name="connsiteY1" fmla="*/ 0 h 6029592"/>
                <a:gd name="connsiteX2" fmla="*/ 43852760 w 43891200"/>
                <a:gd name="connsiteY2" fmla="*/ 6029592 h 6029592"/>
                <a:gd name="connsiteX3" fmla="*/ 21423313 w 43891200"/>
                <a:gd name="connsiteY3" fmla="*/ 3012175 h 6029592"/>
                <a:gd name="connsiteX4" fmla="*/ 84664 w 43891200"/>
                <a:gd name="connsiteY4" fmla="*/ 5531673 h 6029592"/>
                <a:gd name="connsiteX5" fmla="*/ 0 w 43891200"/>
                <a:gd name="connsiteY5" fmla="*/ 0 h 6029592"/>
                <a:gd name="connsiteX0" fmla="*/ 0 w 43891200"/>
                <a:gd name="connsiteY0" fmla="*/ 0 h 5887037"/>
                <a:gd name="connsiteX1" fmla="*/ 43891200 w 43891200"/>
                <a:gd name="connsiteY1" fmla="*/ 0 h 5887037"/>
                <a:gd name="connsiteX2" fmla="*/ 43814321 w 43891200"/>
                <a:gd name="connsiteY2" fmla="*/ 5887037 h 5887037"/>
                <a:gd name="connsiteX3" fmla="*/ 21423313 w 43891200"/>
                <a:gd name="connsiteY3" fmla="*/ 3012175 h 5887037"/>
                <a:gd name="connsiteX4" fmla="*/ 84664 w 43891200"/>
                <a:gd name="connsiteY4" fmla="*/ 5531673 h 5887037"/>
                <a:gd name="connsiteX5" fmla="*/ 0 w 43891200"/>
                <a:gd name="connsiteY5" fmla="*/ 0 h 5887037"/>
                <a:gd name="connsiteX0" fmla="*/ 0 w 43891200"/>
                <a:gd name="connsiteY0" fmla="*/ 0 h 5745966"/>
                <a:gd name="connsiteX1" fmla="*/ 43891200 w 43891200"/>
                <a:gd name="connsiteY1" fmla="*/ 0 h 5745966"/>
                <a:gd name="connsiteX2" fmla="*/ 43814319 w 43891200"/>
                <a:gd name="connsiteY2" fmla="*/ 5745966 h 5745966"/>
                <a:gd name="connsiteX3" fmla="*/ 21423313 w 43891200"/>
                <a:gd name="connsiteY3" fmla="*/ 3012175 h 5745966"/>
                <a:gd name="connsiteX4" fmla="*/ 84664 w 43891200"/>
                <a:gd name="connsiteY4" fmla="*/ 5531673 h 5745966"/>
                <a:gd name="connsiteX5" fmla="*/ 0 w 43891200"/>
                <a:gd name="connsiteY5" fmla="*/ 0 h 5745966"/>
                <a:gd name="connsiteX0" fmla="*/ 0 w 43891200"/>
                <a:gd name="connsiteY0" fmla="*/ 0 h 5774180"/>
                <a:gd name="connsiteX1" fmla="*/ 43891200 w 43891200"/>
                <a:gd name="connsiteY1" fmla="*/ 0 h 5774180"/>
                <a:gd name="connsiteX2" fmla="*/ 43814319 w 43891200"/>
                <a:gd name="connsiteY2" fmla="*/ 5774180 h 5774180"/>
                <a:gd name="connsiteX3" fmla="*/ 21423313 w 43891200"/>
                <a:gd name="connsiteY3" fmla="*/ 3012175 h 5774180"/>
                <a:gd name="connsiteX4" fmla="*/ 84664 w 43891200"/>
                <a:gd name="connsiteY4" fmla="*/ 5531673 h 5774180"/>
                <a:gd name="connsiteX5" fmla="*/ 0 w 43891200"/>
                <a:gd name="connsiteY5" fmla="*/ 0 h 5774180"/>
                <a:gd name="connsiteX0" fmla="*/ 6633 w 43897833"/>
                <a:gd name="connsiteY0" fmla="*/ 0 h 5774180"/>
                <a:gd name="connsiteX1" fmla="*/ 43897833 w 43897833"/>
                <a:gd name="connsiteY1" fmla="*/ 0 h 5774180"/>
                <a:gd name="connsiteX2" fmla="*/ 43820952 w 43897833"/>
                <a:gd name="connsiteY2" fmla="*/ 5774180 h 5774180"/>
                <a:gd name="connsiteX3" fmla="*/ 21429946 w 43897833"/>
                <a:gd name="connsiteY3" fmla="*/ 3012175 h 5774180"/>
                <a:gd name="connsiteX4" fmla="*/ 0 w 43897833"/>
                <a:gd name="connsiteY4" fmla="*/ 5757386 h 5774180"/>
                <a:gd name="connsiteX5" fmla="*/ 6633 w 43897833"/>
                <a:gd name="connsiteY5" fmla="*/ 0 h 5774180"/>
                <a:gd name="connsiteX0" fmla="*/ 6633 w 43897833"/>
                <a:gd name="connsiteY0" fmla="*/ 0 h 5785600"/>
                <a:gd name="connsiteX1" fmla="*/ 43897833 w 43897833"/>
                <a:gd name="connsiteY1" fmla="*/ 0 h 5785600"/>
                <a:gd name="connsiteX2" fmla="*/ 43820952 w 43897833"/>
                <a:gd name="connsiteY2" fmla="*/ 5774180 h 5785600"/>
                <a:gd name="connsiteX3" fmla="*/ 21429946 w 43897833"/>
                <a:gd name="connsiteY3" fmla="*/ 3012175 h 5785600"/>
                <a:gd name="connsiteX4" fmla="*/ 0 w 43897833"/>
                <a:gd name="connsiteY4" fmla="*/ 5785600 h 5785600"/>
                <a:gd name="connsiteX5" fmla="*/ 6633 w 43897833"/>
                <a:gd name="connsiteY5" fmla="*/ 0 h 5785600"/>
                <a:gd name="connsiteX0" fmla="*/ 6633 w 43897833"/>
                <a:gd name="connsiteY0" fmla="*/ 0 h 5785600"/>
                <a:gd name="connsiteX1" fmla="*/ 43897833 w 43897833"/>
                <a:gd name="connsiteY1" fmla="*/ 0 h 5785600"/>
                <a:gd name="connsiteX2" fmla="*/ 43829914 w 43897833"/>
                <a:gd name="connsiteY2" fmla="*/ 5757562 h 5785600"/>
                <a:gd name="connsiteX3" fmla="*/ 21429946 w 43897833"/>
                <a:gd name="connsiteY3" fmla="*/ 3012175 h 5785600"/>
                <a:gd name="connsiteX4" fmla="*/ 0 w 43897833"/>
                <a:gd name="connsiteY4" fmla="*/ 5785600 h 5785600"/>
                <a:gd name="connsiteX5" fmla="*/ 6633 w 43897833"/>
                <a:gd name="connsiteY5" fmla="*/ 0 h 5785600"/>
                <a:gd name="connsiteX0" fmla="*/ 6633 w 43884390"/>
                <a:gd name="connsiteY0" fmla="*/ 4153 h 5789753"/>
                <a:gd name="connsiteX1" fmla="*/ 43884390 w 43884390"/>
                <a:gd name="connsiteY1" fmla="*/ 0 h 5789753"/>
                <a:gd name="connsiteX2" fmla="*/ 43829914 w 43884390"/>
                <a:gd name="connsiteY2" fmla="*/ 5761715 h 5789753"/>
                <a:gd name="connsiteX3" fmla="*/ 21429946 w 43884390"/>
                <a:gd name="connsiteY3" fmla="*/ 3016328 h 5789753"/>
                <a:gd name="connsiteX4" fmla="*/ 0 w 43884390"/>
                <a:gd name="connsiteY4" fmla="*/ 5789753 h 5789753"/>
                <a:gd name="connsiteX5" fmla="*/ 6633 w 43884390"/>
                <a:gd name="connsiteY5" fmla="*/ 4153 h 5789753"/>
                <a:gd name="connsiteX0" fmla="*/ 6633 w 43884392"/>
                <a:gd name="connsiteY0" fmla="*/ 0 h 5785600"/>
                <a:gd name="connsiteX1" fmla="*/ 43884392 w 43884392"/>
                <a:gd name="connsiteY1" fmla="*/ 1 h 5785600"/>
                <a:gd name="connsiteX2" fmla="*/ 43829914 w 43884392"/>
                <a:gd name="connsiteY2" fmla="*/ 5757562 h 5785600"/>
                <a:gd name="connsiteX3" fmla="*/ 21429946 w 43884392"/>
                <a:gd name="connsiteY3" fmla="*/ 3012175 h 5785600"/>
                <a:gd name="connsiteX4" fmla="*/ 0 w 43884392"/>
                <a:gd name="connsiteY4" fmla="*/ 5785600 h 5785600"/>
                <a:gd name="connsiteX5" fmla="*/ 6633 w 43884392"/>
                <a:gd name="connsiteY5" fmla="*/ 0 h 5785600"/>
                <a:gd name="connsiteX0" fmla="*/ 6633 w 43876785"/>
                <a:gd name="connsiteY0" fmla="*/ 7053 h 5792653"/>
                <a:gd name="connsiteX1" fmla="*/ 43876785 w 43876785"/>
                <a:gd name="connsiteY1" fmla="*/ 0 h 5792653"/>
                <a:gd name="connsiteX2" fmla="*/ 43829914 w 43876785"/>
                <a:gd name="connsiteY2" fmla="*/ 5764615 h 5792653"/>
                <a:gd name="connsiteX3" fmla="*/ 21429946 w 43876785"/>
                <a:gd name="connsiteY3" fmla="*/ 3019228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429946 w 43876785"/>
                <a:gd name="connsiteY3" fmla="*/ 3019228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852793 w 43876785"/>
                <a:gd name="connsiteY3" fmla="*/ 301922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852793 w 43876785"/>
                <a:gd name="connsiteY3" fmla="*/ 301922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64377 w 43876785"/>
                <a:gd name="connsiteY3" fmla="*/ 300041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44088 w 43876785"/>
                <a:gd name="connsiteY3" fmla="*/ 300041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801199"/>
                <a:gd name="connsiteX1" fmla="*/ 43876785 w 43876785"/>
                <a:gd name="connsiteY1" fmla="*/ 0 h 5801199"/>
                <a:gd name="connsiteX2" fmla="*/ 43831664 w 43876785"/>
                <a:gd name="connsiteY2" fmla="*/ 5801199 h 5801199"/>
                <a:gd name="connsiteX3" fmla="*/ 21923799 w 43876785"/>
                <a:gd name="connsiteY3" fmla="*/ 3009824 h 5801199"/>
                <a:gd name="connsiteX4" fmla="*/ 0 w 43876785"/>
                <a:gd name="connsiteY4" fmla="*/ 5792653 h 5801199"/>
                <a:gd name="connsiteX5" fmla="*/ 6633 w 43876785"/>
                <a:gd name="connsiteY5" fmla="*/ 7053 h 5801199"/>
                <a:gd name="connsiteX0" fmla="*/ 6633 w 43876785"/>
                <a:gd name="connsiteY0" fmla="*/ 7053 h 5811651"/>
                <a:gd name="connsiteX1" fmla="*/ 43876785 w 43876785"/>
                <a:gd name="connsiteY1" fmla="*/ 0 h 5811651"/>
                <a:gd name="connsiteX2" fmla="*/ 43826110 w 43876785"/>
                <a:gd name="connsiteY2" fmla="*/ 5811651 h 5811651"/>
                <a:gd name="connsiteX3" fmla="*/ 21923799 w 43876785"/>
                <a:gd name="connsiteY3" fmla="*/ 3009824 h 5811651"/>
                <a:gd name="connsiteX4" fmla="*/ 0 w 43876785"/>
                <a:gd name="connsiteY4" fmla="*/ 5792653 h 5811651"/>
                <a:gd name="connsiteX5" fmla="*/ 6633 w 43876785"/>
                <a:gd name="connsiteY5" fmla="*/ 7053 h 5811651"/>
                <a:gd name="connsiteX0" fmla="*/ -1 w 43870151"/>
                <a:gd name="connsiteY0" fmla="*/ 7053 h 5818785"/>
                <a:gd name="connsiteX1" fmla="*/ 43870151 w 43870151"/>
                <a:gd name="connsiteY1" fmla="*/ 0 h 5818785"/>
                <a:gd name="connsiteX2" fmla="*/ 43819476 w 43870151"/>
                <a:gd name="connsiteY2" fmla="*/ 5811651 h 5818785"/>
                <a:gd name="connsiteX3" fmla="*/ 21917165 w 43870151"/>
                <a:gd name="connsiteY3" fmla="*/ 3009824 h 5818785"/>
                <a:gd name="connsiteX4" fmla="*/ 4477 w 43870151"/>
                <a:gd name="connsiteY4" fmla="*/ 5818785 h 5818785"/>
                <a:gd name="connsiteX5" fmla="*/ -1 w 43870151"/>
                <a:gd name="connsiteY5" fmla="*/ 7053 h 5818785"/>
                <a:gd name="connsiteX0" fmla="*/ 239 w 43870391"/>
                <a:gd name="connsiteY0" fmla="*/ 7053 h 5814778"/>
                <a:gd name="connsiteX1" fmla="*/ 43870391 w 43870391"/>
                <a:gd name="connsiteY1" fmla="*/ 0 h 5814778"/>
                <a:gd name="connsiteX2" fmla="*/ 43819716 w 43870391"/>
                <a:gd name="connsiteY2" fmla="*/ 5811651 h 5814778"/>
                <a:gd name="connsiteX3" fmla="*/ 21917405 w 43870391"/>
                <a:gd name="connsiteY3" fmla="*/ 3009824 h 5814778"/>
                <a:gd name="connsiteX4" fmla="*/ 457 w 43870391"/>
                <a:gd name="connsiteY4" fmla="*/ 5814778 h 5814778"/>
                <a:gd name="connsiteX5" fmla="*/ 239 w 43870391"/>
                <a:gd name="connsiteY5" fmla="*/ 7053 h 5814778"/>
                <a:gd name="connsiteX0" fmla="*/ 239 w 43870391"/>
                <a:gd name="connsiteY0" fmla="*/ 7053 h 5811651"/>
                <a:gd name="connsiteX1" fmla="*/ 43870391 w 43870391"/>
                <a:gd name="connsiteY1" fmla="*/ 0 h 5811651"/>
                <a:gd name="connsiteX2" fmla="*/ 43819716 w 43870391"/>
                <a:gd name="connsiteY2" fmla="*/ 5811651 h 5811651"/>
                <a:gd name="connsiteX3" fmla="*/ 21917405 w 43870391"/>
                <a:gd name="connsiteY3" fmla="*/ 3009824 h 5811651"/>
                <a:gd name="connsiteX4" fmla="*/ 457 w 43870391"/>
                <a:gd name="connsiteY4" fmla="*/ 5806763 h 5811651"/>
                <a:gd name="connsiteX5" fmla="*/ 239 w 43870391"/>
                <a:gd name="connsiteY5" fmla="*/ 7053 h 5811651"/>
                <a:gd name="connsiteX0" fmla="*/ 239 w 43870391"/>
                <a:gd name="connsiteY0" fmla="*/ 7053 h 5811651"/>
                <a:gd name="connsiteX1" fmla="*/ 43870391 w 43870391"/>
                <a:gd name="connsiteY1" fmla="*/ 0 h 5811651"/>
                <a:gd name="connsiteX2" fmla="*/ 43819716 w 43870391"/>
                <a:gd name="connsiteY2" fmla="*/ 5811651 h 5811651"/>
                <a:gd name="connsiteX3" fmla="*/ 21917405 w 43870391"/>
                <a:gd name="connsiteY3" fmla="*/ 3009824 h 5811651"/>
                <a:gd name="connsiteX4" fmla="*/ 457 w 43870391"/>
                <a:gd name="connsiteY4" fmla="*/ 5798748 h 5811651"/>
                <a:gd name="connsiteX5" fmla="*/ 239 w 43870391"/>
                <a:gd name="connsiteY5" fmla="*/ 7053 h 5811651"/>
                <a:gd name="connsiteX0" fmla="*/ 239 w 43870391"/>
                <a:gd name="connsiteY0" fmla="*/ 7053 h 5811651"/>
                <a:gd name="connsiteX1" fmla="*/ 43870391 w 43870391"/>
                <a:gd name="connsiteY1" fmla="*/ 0 h 5811651"/>
                <a:gd name="connsiteX2" fmla="*/ 43819716 w 43870391"/>
                <a:gd name="connsiteY2" fmla="*/ 5811651 h 5811651"/>
                <a:gd name="connsiteX3" fmla="*/ 21917405 w 43870391"/>
                <a:gd name="connsiteY3" fmla="*/ 3009824 h 5811651"/>
                <a:gd name="connsiteX4" fmla="*/ 457 w 43870391"/>
                <a:gd name="connsiteY4" fmla="*/ 5798748 h 5811651"/>
                <a:gd name="connsiteX5" fmla="*/ 239 w 43870391"/>
                <a:gd name="connsiteY5" fmla="*/ 7053 h 5811651"/>
                <a:gd name="connsiteX0" fmla="*/ 239 w 43842825"/>
                <a:gd name="connsiteY0" fmla="*/ 7053 h 5811651"/>
                <a:gd name="connsiteX1" fmla="*/ 43842825 w 43842825"/>
                <a:gd name="connsiteY1" fmla="*/ 0 h 5811651"/>
                <a:gd name="connsiteX2" fmla="*/ 43819716 w 43842825"/>
                <a:gd name="connsiteY2" fmla="*/ 5811651 h 5811651"/>
                <a:gd name="connsiteX3" fmla="*/ 21917405 w 43842825"/>
                <a:gd name="connsiteY3" fmla="*/ 3009824 h 5811651"/>
                <a:gd name="connsiteX4" fmla="*/ 457 w 43842825"/>
                <a:gd name="connsiteY4" fmla="*/ 5798748 h 5811651"/>
                <a:gd name="connsiteX5" fmla="*/ 239 w 43842825"/>
                <a:gd name="connsiteY5" fmla="*/ 7053 h 5811651"/>
                <a:gd name="connsiteX0" fmla="*/ 239 w 43824446"/>
                <a:gd name="connsiteY0" fmla="*/ 7053 h 5811651"/>
                <a:gd name="connsiteX1" fmla="*/ 43824446 w 43824446"/>
                <a:gd name="connsiteY1" fmla="*/ 0 h 5811651"/>
                <a:gd name="connsiteX2" fmla="*/ 43819716 w 43824446"/>
                <a:gd name="connsiteY2" fmla="*/ 5811651 h 5811651"/>
                <a:gd name="connsiteX3" fmla="*/ 21917405 w 43824446"/>
                <a:gd name="connsiteY3" fmla="*/ 3009824 h 5811651"/>
                <a:gd name="connsiteX4" fmla="*/ 457 w 43824446"/>
                <a:gd name="connsiteY4" fmla="*/ 5798748 h 5811651"/>
                <a:gd name="connsiteX5" fmla="*/ 239 w 43824446"/>
                <a:gd name="connsiteY5" fmla="*/ 7053 h 5811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824446" h="5811651">
                  <a:moveTo>
                    <a:pt x="239" y="7053"/>
                  </a:moveTo>
                  <a:lnTo>
                    <a:pt x="43824446" y="0"/>
                  </a:lnTo>
                  <a:cubicBezTo>
                    <a:pt x="43822869" y="1937217"/>
                    <a:pt x="43821293" y="3874434"/>
                    <a:pt x="43819716" y="5811651"/>
                  </a:cubicBezTo>
                  <a:cubicBezTo>
                    <a:pt x="38268362" y="4032785"/>
                    <a:pt x="30438085" y="2966157"/>
                    <a:pt x="21917405" y="3009824"/>
                  </a:cubicBezTo>
                  <a:cubicBezTo>
                    <a:pt x="14614291" y="3047251"/>
                    <a:pt x="6453731" y="3277510"/>
                    <a:pt x="457" y="5798748"/>
                  </a:cubicBezTo>
                  <a:cubicBezTo>
                    <a:pt x="-1036" y="3861504"/>
                    <a:pt x="1732" y="1944297"/>
                    <a:pt x="239" y="7053"/>
                  </a:cubicBezTo>
                  <a:close/>
                </a:path>
              </a:pathLst>
            </a:custGeom>
            <a:gradFill flip="none" rotWithShape="1">
              <a:gsLst>
                <a:gs pos="0">
                  <a:schemeClr val="accent6"/>
                </a:gs>
                <a:gs pos="100000">
                  <a:schemeClr val="accent4"/>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Rectangle 16"/>
            <p:cNvSpPr/>
            <p:nvPr userDrawn="1"/>
          </p:nvSpPr>
          <p:spPr>
            <a:xfrm>
              <a:off x="-4323" y="5744"/>
              <a:ext cx="27440229" cy="4555641"/>
            </a:xfrm>
            <a:custGeom>
              <a:avLst/>
              <a:gdLst>
                <a:gd name="connsiteX0" fmla="*/ 0 w 43891200"/>
                <a:gd name="connsiteY0" fmla="*/ 0 h 7027483"/>
                <a:gd name="connsiteX1" fmla="*/ 43891200 w 43891200"/>
                <a:gd name="connsiteY1" fmla="*/ 0 h 7027483"/>
                <a:gd name="connsiteX2" fmla="*/ 43891200 w 43891200"/>
                <a:gd name="connsiteY2" fmla="*/ 7027483 h 7027483"/>
                <a:gd name="connsiteX3" fmla="*/ 0 w 43891200"/>
                <a:gd name="connsiteY3" fmla="*/ 7027483 h 7027483"/>
                <a:gd name="connsiteX4" fmla="*/ 0 w 43891200"/>
                <a:gd name="connsiteY4"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617527 w 43891200"/>
                <a:gd name="connsiteY3" fmla="*/ 6999261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968081"/>
                <a:gd name="connsiteY0" fmla="*/ 0 h 6688809"/>
                <a:gd name="connsiteX1" fmla="*/ 43891200 w 43968081"/>
                <a:gd name="connsiteY1" fmla="*/ 0 h 6688809"/>
                <a:gd name="connsiteX2" fmla="*/ 43968081 w 43968081"/>
                <a:gd name="connsiteY2" fmla="*/ 6358199 h 6688809"/>
                <a:gd name="connsiteX3" fmla="*/ 21448200 w 43968081"/>
                <a:gd name="connsiteY3" fmla="*/ 3838305 h 6688809"/>
                <a:gd name="connsiteX4" fmla="*/ 28221 w 43968081"/>
                <a:gd name="connsiteY4" fmla="*/ 6688809 h 6688809"/>
                <a:gd name="connsiteX5" fmla="*/ 0 w 43968081"/>
                <a:gd name="connsiteY5" fmla="*/ 0 h 6688809"/>
                <a:gd name="connsiteX0" fmla="*/ 0 w 43891200"/>
                <a:gd name="connsiteY0" fmla="*/ 0 h 6688809"/>
                <a:gd name="connsiteX1" fmla="*/ 43891200 w 43891200"/>
                <a:gd name="connsiteY1" fmla="*/ 0 h 6688809"/>
                <a:gd name="connsiteX2" fmla="*/ 43793664 w 43891200"/>
                <a:gd name="connsiteY2" fmla="*/ 6218350 h 6688809"/>
                <a:gd name="connsiteX3" fmla="*/ 21448200 w 43891200"/>
                <a:gd name="connsiteY3" fmla="*/ 3838305 h 6688809"/>
                <a:gd name="connsiteX4" fmla="*/ 28221 w 43891200"/>
                <a:gd name="connsiteY4" fmla="*/ 6688809 h 6688809"/>
                <a:gd name="connsiteX5" fmla="*/ 0 w 43891200"/>
                <a:gd name="connsiteY5" fmla="*/ 0 h 6688809"/>
                <a:gd name="connsiteX0" fmla="*/ 0 w 43891200"/>
                <a:gd name="connsiteY0" fmla="*/ 0 h 6688809"/>
                <a:gd name="connsiteX1" fmla="*/ 43891200 w 43891200"/>
                <a:gd name="connsiteY1" fmla="*/ 0 h 6688809"/>
                <a:gd name="connsiteX2" fmla="*/ 43823938 w 43891200"/>
                <a:gd name="connsiteY2" fmla="*/ 6183672 h 6688809"/>
                <a:gd name="connsiteX3" fmla="*/ 21448200 w 43891200"/>
                <a:gd name="connsiteY3" fmla="*/ 3838305 h 6688809"/>
                <a:gd name="connsiteX4" fmla="*/ 28221 w 43891200"/>
                <a:gd name="connsiteY4" fmla="*/ 6688809 h 6688809"/>
                <a:gd name="connsiteX5" fmla="*/ 0 w 43891200"/>
                <a:gd name="connsiteY5" fmla="*/ 0 h 6688809"/>
                <a:gd name="connsiteX0" fmla="*/ 0 w 43823938"/>
                <a:gd name="connsiteY0" fmla="*/ 0 h 6688809"/>
                <a:gd name="connsiteX1" fmla="*/ 43800376 w 43823938"/>
                <a:gd name="connsiteY1" fmla="*/ 0 h 6688809"/>
                <a:gd name="connsiteX2" fmla="*/ 43823938 w 43823938"/>
                <a:gd name="connsiteY2" fmla="*/ 6183672 h 6688809"/>
                <a:gd name="connsiteX3" fmla="*/ 21448200 w 43823938"/>
                <a:gd name="connsiteY3" fmla="*/ 3838305 h 6688809"/>
                <a:gd name="connsiteX4" fmla="*/ 28221 w 43823938"/>
                <a:gd name="connsiteY4" fmla="*/ 6688809 h 6688809"/>
                <a:gd name="connsiteX5" fmla="*/ 0 w 43823938"/>
                <a:gd name="connsiteY5" fmla="*/ 0 h 6688809"/>
                <a:gd name="connsiteX0" fmla="*/ 0 w 43883631"/>
                <a:gd name="connsiteY0" fmla="*/ 0 h 6688809"/>
                <a:gd name="connsiteX1" fmla="*/ 43883631 w 43883631"/>
                <a:gd name="connsiteY1" fmla="*/ 41614 h 6688809"/>
                <a:gd name="connsiteX2" fmla="*/ 43823938 w 43883631"/>
                <a:gd name="connsiteY2" fmla="*/ 6183672 h 6688809"/>
                <a:gd name="connsiteX3" fmla="*/ 21448200 w 43883631"/>
                <a:gd name="connsiteY3" fmla="*/ 3838305 h 6688809"/>
                <a:gd name="connsiteX4" fmla="*/ 28221 w 43883631"/>
                <a:gd name="connsiteY4" fmla="*/ 6688809 h 6688809"/>
                <a:gd name="connsiteX5" fmla="*/ 0 w 43883631"/>
                <a:gd name="connsiteY5" fmla="*/ 0 h 6688809"/>
                <a:gd name="connsiteX0" fmla="*/ 0 w 43876062"/>
                <a:gd name="connsiteY0" fmla="*/ 0 h 6688809"/>
                <a:gd name="connsiteX1" fmla="*/ 43876062 w 43876062"/>
                <a:gd name="connsiteY1" fmla="*/ 6936 h 6688809"/>
                <a:gd name="connsiteX2" fmla="*/ 43823938 w 43876062"/>
                <a:gd name="connsiteY2" fmla="*/ 6183672 h 6688809"/>
                <a:gd name="connsiteX3" fmla="*/ 21448200 w 43876062"/>
                <a:gd name="connsiteY3" fmla="*/ 3838305 h 6688809"/>
                <a:gd name="connsiteX4" fmla="*/ 28221 w 43876062"/>
                <a:gd name="connsiteY4" fmla="*/ 6688809 h 6688809"/>
                <a:gd name="connsiteX5" fmla="*/ 0 w 43876062"/>
                <a:gd name="connsiteY5" fmla="*/ 0 h 6688809"/>
                <a:gd name="connsiteX0" fmla="*/ 0 w 43883634"/>
                <a:gd name="connsiteY0" fmla="*/ 6936 h 6695745"/>
                <a:gd name="connsiteX1" fmla="*/ 43883634 w 43883634"/>
                <a:gd name="connsiteY1" fmla="*/ 0 h 6695745"/>
                <a:gd name="connsiteX2" fmla="*/ 43823938 w 43883634"/>
                <a:gd name="connsiteY2" fmla="*/ 6190608 h 6695745"/>
                <a:gd name="connsiteX3" fmla="*/ 21448200 w 43883634"/>
                <a:gd name="connsiteY3" fmla="*/ 3845241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448200 w 43883634"/>
                <a:gd name="connsiteY3" fmla="*/ 3845241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86368 w 43883634"/>
                <a:gd name="connsiteY3" fmla="*/ 3845241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871047 w 43883634"/>
                <a:gd name="connsiteY3" fmla="*/ 3810016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82633 w 43883634"/>
                <a:gd name="connsiteY3" fmla="*/ 3782129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1837"/>
                <a:gd name="connsiteX1" fmla="*/ 43883634 w 43883634"/>
                <a:gd name="connsiteY1" fmla="*/ 0 h 6691837"/>
                <a:gd name="connsiteX2" fmla="*/ 43827740 w 43883634"/>
                <a:gd name="connsiteY2" fmla="*/ 6180150 h 6691837"/>
                <a:gd name="connsiteX3" fmla="*/ 21911623 w 43883634"/>
                <a:gd name="connsiteY3" fmla="*/ 3791425 h 6691837"/>
                <a:gd name="connsiteX4" fmla="*/ 66513 w 43883634"/>
                <a:gd name="connsiteY4" fmla="*/ 6691837 h 6691837"/>
                <a:gd name="connsiteX5" fmla="*/ 0 w 43883634"/>
                <a:gd name="connsiteY5" fmla="*/ 6936 h 6691837"/>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23933 w 43834140"/>
                <a:gd name="connsiteY0" fmla="*/ 15369 h 6695746"/>
                <a:gd name="connsiteX1" fmla="*/ 43834140 w 43834140"/>
                <a:gd name="connsiteY1" fmla="*/ 0 h 6695746"/>
                <a:gd name="connsiteX2" fmla="*/ 43778245 w 43834140"/>
                <a:gd name="connsiteY2" fmla="*/ 5777889 h 6695746"/>
                <a:gd name="connsiteX3" fmla="*/ 21862129 w 43834140"/>
                <a:gd name="connsiteY3" fmla="*/ 3791425 h 6695746"/>
                <a:gd name="connsiteX4" fmla="*/ 0 w 43834140"/>
                <a:gd name="connsiteY4" fmla="*/ 6695746 h 6695746"/>
                <a:gd name="connsiteX5" fmla="*/ 23933 w 43834140"/>
                <a:gd name="connsiteY5" fmla="*/ 15369 h 6695746"/>
                <a:gd name="connsiteX0" fmla="*/ 1414 w 43848334"/>
                <a:gd name="connsiteY0" fmla="*/ 15369 h 6695746"/>
                <a:gd name="connsiteX1" fmla="*/ 43848334 w 43848334"/>
                <a:gd name="connsiteY1" fmla="*/ 0 h 6695746"/>
                <a:gd name="connsiteX2" fmla="*/ 43792439 w 43848334"/>
                <a:gd name="connsiteY2" fmla="*/ 5777889 h 6695746"/>
                <a:gd name="connsiteX3" fmla="*/ 21876323 w 43848334"/>
                <a:gd name="connsiteY3" fmla="*/ 3791425 h 6695746"/>
                <a:gd name="connsiteX4" fmla="*/ 14194 w 43848334"/>
                <a:gd name="connsiteY4" fmla="*/ 6695746 h 6695746"/>
                <a:gd name="connsiteX5" fmla="*/ 1414 w 43848334"/>
                <a:gd name="connsiteY5" fmla="*/ 15369 h 6695746"/>
                <a:gd name="connsiteX0" fmla="*/ 1414 w 43792439"/>
                <a:gd name="connsiteY0" fmla="*/ 6936 h 6687313"/>
                <a:gd name="connsiteX1" fmla="*/ 43729019 w 43792439"/>
                <a:gd name="connsiteY1" fmla="*/ 0 h 6687313"/>
                <a:gd name="connsiteX2" fmla="*/ 43792439 w 43792439"/>
                <a:gd name="connsiteY2" fmla="*/ 5769456 h 6687313"/>
                <a:gd name="connsiteX3" fmla="*/ 21876323 w 43792439"/>
                <a:gd name="connsiteY3" fmla="*/ 3782992 h 6687313"/>
                <a:gd name="connsiteX4" fmla="*/ 14194 w 43792439"/>
                <a:gd name="connsiteY4" fmla="*/ 6687313 h 6687313"/>
                <a:gd name="connsiteX5" fmla="*/ 1414 w 43792439"/>
                <a:gd name="connsiteY5" fmla="*/ 6936 h 6687313"/>
                <a:gd name="connsiteX0" fmla="*/ 1414 w 43792439"/>
                <a:gd name="connsiteY0" fmla="*/ 0 h 6680377"/>
                <a:gd name="connsiteX1" fmla="*/ 43600524 w 43792439"/>
                <a:gd name="connsiteY1" fmla="*/ 77395 h 6680377"/>
                <a:gd name="connsiteX2" fmla="*/ 43792439 w 43792439"/>
                <a:gd name="connsiteY2" fmla="*/ 5762520 h 6680377"/>
                <a:gd name="connsiteX3" fmla="*/ 21876323 w 43792439"/>
                <a:gd name="connsiteY3" fmla="*/ 3776056 h 6680377"/>
                <a:gd name="connsiteX4" fmla="*/ 14194 w 43792439"/>
                <a:gd name="connsiteY4" fmla="*/ 6680377 h 6680377"/>
                <a:gd name="connsiteX5" fmla="*/ 1414 w 43792439"/>
                <a:gd name="connsiteY5" fmla="*/ 0 h 6680377"/>
                <a:gd name="connsiteX0" fmla="*/ 1414 w 43792439"/>
                <a:gd name="connsiteY0" fmla="*/ 0 h 6680377"/>
                <a:gd name="connsiteX1" fmla="*/ 43683128 w 43792439"/>
                <a:gd name="connsiteY1" fmla="*/ 119561 h 6680377"/>
                <a:gd name="connsiteX2" fmla="*/ 43792439 w 43792439"/>
                <a:gd name="connsiteY2" fmla="*/ 5762520 h 6680377"/>
                <a:gd name="connsiteX3" fmla="*/ 21876323 w 43792439"/>
                <a:gd name="connsiteY3" fmla="*/ 3776056 h 6680377"/>
                <a:gd name="connsiteX4" fmla="*/ 14194 w 43792439"/>
                <a:gd name="connsiteY4" fmla="*/ 6680377 h 6680377"/>
                <a:gd name="connsiteX5" fmla="*/ 1414 w 43792439"/>
                <a:gd name="connsiteY5" fmla="*/ 0 h 6680377"/>
                <a:gd name="connsiteX0" fmla="*/ 1414 w 43793267"/>
                <a:gd name="connsiteY0" fmla="*/ 0 h 6680377"/>
                <a:gd name="connsiteX1" fmla="*/ 43793267 w 43793267"/>
                <a:gd name="connsiteY1" fmla="*/ 1497 h 6680377"/>
                <a:gd name="connsiteX2" fmla="*/ 43792439 w 43793267"/>
                <a:gd name="connsiteY2" fmla="*/ 5762520 h 6680377"/>
                <a:gd name="connsiteX3" fmla="*/ 21876323 w 43793267"/>
                <a:gd name="connsiteY3" fmla="*/ 3776056 h 6680377"/>
                <a:gd name="connsiteX4" fmla="*/ 14194 w 43793267"/>
                <a:gd name="connsiteY4" fmla="*/ 6680377 h 6680377"/>
                <a:gd name="connsiteX5" fmla="*/ 1414 w 43793267"/>
                <a:gd name="connsiteY5" fmla="*/ 0 h 6680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793267" h="6680377">
                  <a:moveTo>
                    <a:pt x="1414" y="0"/>
                  </a:moveTo>
                  <a:lnTo>
                    <a:pt x="43793267" y="1497"/>
                  </a:lnTo>
                  <a:cubicBezTo>
                    <a:pt x="43793267" y="2343991"/>
                    <a:pt x="43792439" y="3420026"/>
                    <a:pt x="43792439" y="5762520"/>
                  </a:cubicBezTo>
                  <a:cubicBezTo>
                    <a:pt x="38990659" y="4549272"/>
                    <a:pt x="29172697" y="3623080"/>
                    <a:pt x="21876323" y="3776056"/>
                  </a:cubicBezTo>
                  <a:cubicBezTo>
                    <a:pt x="14579949" y="3929032"/>
                    <a:pt x="6467468" y="4159139"/>
                    <a:pt x="14194" y="6680377"/>
                  </a:cubicBezTo>
                  <a:cubicBezTo>
                    <a:pt x="22172" y="4453585"/>
                    <a:pt x="-6564" y="2226792"/>
                    <a:pt x="1414" y="0"/>
                  </a:cubicBezTo>
                  <a:close/>
                </a:path>
              </a:pathLst>
            </a:custGeom>
            <a:gradFill flip="none" rotWithShape="1">
              <a:gsLst>
                <a:gs pos="0">
                  <a:schemeClr val="accent6"/>
                </a:gs>
                <a:gs pos="100000">
                  <a:schemeClr val="accent1"/>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Rectangle 15"/>
            <p:cNvSpPr/>
            <p:nvPr userDrawn="1"/>
          </p:nvSpPr>
          <p:spPr>
            <a:xfrm>
              <a:off x="-14192" y="1382"/>
              <a:ext cx="27451941" cy="4570665"/>
            </a:xfrm>
            <a:custGeom>
              <a:avLst/>
              <a:gdLst>
                <a:gd name="connsiteX0" fmla="*/ 0 w 43891200"/>
                <a:gd name="connsiteY0" fmla="*/ 0 h 2171777"/>
                <a:gd name="connsiteX1" fmla="*/ 43891200 w 43891200"/>
                <a:gd name="connsiteY1" fmla="*/ 0 h 2171777"/>
                <a:gd name="connsiteX2" fmla="*/ 43891200 w 43891200"/>
                <a:gd name="connsiteY2" fmla="*/ 2171777 h 2171777"/>
                <a:gd name="connsiteX3" fmla="*/ 0 w 43891200"/>
                <a:gd name="connsiteY3" fmla="*/ 2171777 h 2171777"/>
                <a:gd name="connsiteX4" fmla="*/ 0 w 43891200"/>
                <a:gd name="connsiteY4" fmla="*/ 0 h 2171777"/>
                <a:gd name="connsiteX0" fmla="*/ 0 w 43891200"/>
                <a:gd name="connsiteY0" fmla="*/ 0 h 2171777"/>
                <a:gd name="connsiteX1" fmla="*/ 43891200 w 43891200"/>
                <a:gd name="connsiteY1" fmla="*/ 0 h 2171777"/>
                <a:gd name="connsiteX2" fmla="*/ 43891200 w 43891200"/>
                <a:gd name="connsiteY2" fmla="*/ 2171777 h 2171777"/>
                <a:gd name="connsiteX3" fmla="*/ 21843298 w 43891200"/>
                <a:gd name="connsiteY3" fmla="*/ 2143554 h 2171777"/>
                <a:gd name="connsiteX4" fmla="*/ 0 w 43891200"/>
                <a:gd name="connsiteY4" fmla="*/ 2171777 h 2171777"/>
                <a:gd name="connsiteX5" fmla="*/ 0 w 43891200"/>
                <a:gd name="connsiteY5" fmla="*/ 0 h 2171777"/>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90029"/>
                <a:gd name="connsiteX1" fmla="*/ 43891200 w 43891200"/>
                <a:gd name="connsiteY1" fmla="*/ 0 h 5390029"/>
                <a:gd name="connsiteX2" fmla="*/ 43891200 w 43891200"/>
                <a:gd name="connsiteY2" fmla="*/ 2171777 h 5390029"/>
                <a:gd name="connsiteX3" fmla="*/ 21843298 w 43891200"/>
                <a:gd name="connsiteY3" fmla="*/ 2143554 h 5390029"/>
                <a:gd name="connsiteX4" fmla="*/ 28221 w 43891200"/>
                <a:gd name="connsiteY4" fmla="*/ 5360956 h 5390029"/>
                <a:gd name="connsiteX5" fmla="*/ 0 w 43891200"/>
                <a:gd name="connsiteY5" fmla="*/ 0 h 5390029"/>
                <a:gd name="connsiteX0" fmla="*/ 0 w 43891200"/>
                <a:gd name="connsiteY0" fmla="*/ 0 h 5390029"/>
                <a:gd name="connsiteX1" fmla="*/ 43891200 w 43891200"/>
                <a:gd name="connsiteY1" fmla="*/ 0 h 5390029"/>
                <a:gd name="connsiteX2" fmla="*/ 43891200 w 43891200"/>
                <a:gd name="connsiteY2" fmla="*/ 2171777 h 5390029"/>
                <a:gd name="connsiteX3" fmla="*/ 21843298 w 43891200"/>
                <a:gd name="connsiteY3" fmla="*/ 2143554 h 5390029"/>
                <a:gd name="connsiteX4" fmla="*/ 28221 w 43891200"/>
                <a:gd name="connsiteY4" fmla="*/ 5360956 h 5390029"/>
                <a:gd name="connsiteX5" fmla="*/ 0 w 43891200"/>
                <a:gd name="connsiteY5" fmla="*/ 0 h 5390029"/>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691988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778314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197 w 43891200"/>
                <a:gd name="connsiteY2" fmla="*/ 2143554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197 w 43891200"/>
                <a:gd name="connsiteY2" fmla="*/ 2143554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83162"/>
                <a:gd name="connsiteX1" fmla="*/ 43891200 w 43891200"/>
                <a:gd name="connsiteY1" fmla="*/ 0 h 5383162"/>
                <a:gd name="connsiteX2" fmla="*/ 43891197 w 43891200"/>
                <a:gd name="connsiteY2" fmla="*/ 2143554 h 5383162"/>
                <a:gd name="connsiteX3" fmla="*/ 21843298 w 43891200"/>
                <a:gd name="connsiteY3" fmla="*/ 1381537 h 5383162"/>
                <a:gd name="connsiteX4" fmla="*/ 12981 w 43891200"/>
                <a:gd name="connsiteY4" fmla="*/ 5383162 h 5383162"/>
                <a:gd name="connsiteX5" fmla="*/ 0 w 43891200"/>
                <a:gd name="connsiteY5" fmla="*/ 0 h 5383162"/>
                <a:gd name="connsiteX0" fmla="*/ 0 w 43891200"/>
                <a:gd name="connsiteY0" fmla="*/ 0 h 5353553"/>
                <a:gd name="connsiteX1" fmla="*/ 43891200 w 43891200"/>
                <a:gd name="connsiteY1" fmla="*/ 0 h 5353553"/>
                <a:gd name="connsiteX2" fmla="*/ 43891197 w 43891200"/>
                <a:gd name="connsiteY2" fmla="*/ 2143554 h 5353553"/>
                <a:gd name="connsiteX3" fmla="*/ 21843298 w 43891200"/>
                <a:gd name="connsiteY3" fmla="*/ 1381537 h 5353553"/>
                <a:gd name="connsiteX4" fmla="*/ 12981 w 43891200"/>
                <a:gd name="connsiteY4" fmla="*/ 5353553 h 5353553"/>
                <a:gd name="connsiteX5" fmla="*/ 0 w 43891200"/>
                <a:gd name="connsiteY5" fmla="*/ 0 h 5353553"/>
                <a:gd name="connsiteX0" fmla="*/ 0 w 43891200"/>
                <a:gd name="connsiteY0" fmla="*/ 0 h 5375759"/>
                <a:gd name="connsiteX1" fmla="*/ 43891200 w 43891200"/>
                <a:gd name="connsiteY1" fmla="*/ 0 h 5375759"/>
                <a:gd name="connsiteX2" fmla="*/ 43891197 w 43891200"/>
                <a:gd name="connsiteY2" fmla="*/ 2143554 h 5375759"/>
                <a:gd name="connsiteX3" fmla="*/ 21843298 w 43891200"/>
                <a:gd name="connsiteY3" fmla="*/ 1381537 h 5375759"/>
                <a:gd name="connsiteX4" fmla="*/ 2821 w 43891200"/>
                <a:gd name="connsiteY4" fmla="*/ 5375759 h 5375759"/>
                <a:gd name="connsiteX5" fmla="*/ 0 w 43891200"/>
                <a:gd name="connsiteY5" fmla="*/ 0 h 5375759"/>
                <a:gd name="connsiteX0" fmla="*/ 0 w 43891200"/>
                <a:gd name="connsiteY0" fmla="*/ 0 h 5391472"/>
                <a:gd name="connsiteX1" fmla="*/ 43891200 w 43891200"/>
                <a:gd name="connsiteY1" fmla="*/ 0 h 5391472"/>
                <a:gd name="connsiteX2" fmla="*/ 43891197 w 43891200"/>
                <a:gd name="connsiteY2" fmla="*/ 2143554 h 5391472"/>
                <a:gd name="connsiteX3" fmla="*/ 21843298 w 43891200"/>
                <a:gd name="connsiteY3" fmla="*/ 1381537 h 5391472"/>
                <a:gd name="connsiteX4" fmla="*/ 24143 w 43891200"/>
                <a:gd name="connsiteY4" fmla="*/ 5391472 h 5391472"/>
                <a:gd name="connsiteX5" fmla="*/ 0 w 43891200"/>
                <a:gd name="connsiteY5" fmla="*/ 0 h 5391472"/>
                <a:gd name="connsiteX0" fmla="*/ 0 w 43891200"/>
                <a:gd name="connsiteY0" fmla="*/ 0 h 5388329"/>
                <a:gd name="connsiteX1" fmla="*/ 43891200 w 43891200"/>
                <a:gd name="connsiteY1" fmla="*/ 0 h 5388329"/>
                <a:gd name="connsiteX2" fmla="*/ 43891197 w 43891200"/>
                <a:gd name="connsiteY2" fmla="*/ 2143554 h 5388329"/>
                <a:gd name="connsiteX3" fmla="*/ 21843298 w 43891200"/>
                <a:gd name="connsiteY3" fmla="*/ 1381537 h 5388329"/>
                <a:gd name="connsiteX4" fmla="*/ 11350 w 43891200"/>
                <a:gd name="connsiteY4" fmla="*/ 5388329 h 5388329"/>
                <a:gd name="connsiteX5" fmla="*/ 0 w 43891200"/>
                <a:gd name="connsiteY5" fmla="*/ 0 h 5388329"/>
                <a:gd name="connsiteX0" fmla="*/ 0 w 43918796"/>
                <a:gd name="connsiteY0" fmla="*/ 0 h 5388329"/>
                <a:gd name="connsiteX1" fmla="*/ 43918796 w 43918796"/>
                <a:gd name="connsiteY1" fmla="*/ 0 h 5388329"/>
                <a:gd name="connsiteX2" fmla="*/ 43918793 w 43918796"/>
                <a:gd name="connsiteY2" fmla="*/ 2143554 h 5388329"/>
                <a:gd name="connsiteX3" fmla="*/ 21870894 w 43918796"/>
                <a:gd name="connsiteY3" fmla="*/ 1381537 h 5388329"/>
                <a:gd name="connsiteX4" fmla="*/ 38946 w 43918796"/>
                <a:gd name="connsiteY4" fmla="*/ 5388329 h 5388329"/>
                <a:gd name="connsiteX5" fmla="*/ 0 w 43918796"/>
                <a:gd name="connsiteY5" fmla="*/ 0 h 5388329"/>
                <a:gd name="connsiteX0" fmla="*/ 0 w 43882001"/>
                <a:gd name="connsiteY0" fmla="*/ 6780 h 5388329"/>
                <a:gd name="connsiteX1" fmla="*/ 43882001 w 43882001"/>
                <a:gd name="connsiteY1" fmla="*/ 0 h 5388329"/>
                <a:gd name="connsiteX2" fmla="*/ 43881998 w 43882001"/>
                <a:gd name="connsiteY2" fmla="*/ 2143554 h 5388329"/>
                <a:gd name="connsiteX3" fmla="*/ 21834099 w 43882001"/>
                <a:gd name="connsiteY3" fmla="*/ 1381537 h 5388329"/>
                <a:gd name="connsiteX4" fmla="*/ 2151 w 43882001"/>
                <a:gd name="connsiteY4" fmla="*/ 5388329 h 5388329"/>
                <a:gd name="connsiteX5" fmla="*/ 0 w 43882001"/>
                <a:gd name="connsiteY5" fmla="*/ 6780 h 5388329"/>
                <a:gd name="connsiteX0" fmla="*/ 0 w 43909597"/>
                <a:gd name="connsiteY0" fmla="*/ 6780 h 5388329"/>
                <a:gd name="connsiteX1" fmla="*/ 43909597 w 43909597"/>
                <a:gd name="connsiteY1" fmla="*/ 0 h 5388329"/>
                <a:gd name="connsiteX2" fmla="*/ 43909594 w 43909597"/>
                <a:gd name="connsiteY2" fmla="*/ 2143554 h 5388329"/>
                <a:gd name="connsiteX3" fmla="*/ 21861695 w 43909597"/>
                <a:gd name="connsiteY3" fmla="*/ 1381537 h 5388329"/>
                <a:gd name="connsiteX4" fmla="*/ 29747 w 43909597"/>
                <a:gd name="connsiteY4" fmla="*/ 5388329 h 5388329"/>
                <a:gd name="connsiteX5" fmla="*/ 0 w 43909597"/>
                <a:gd name="connsiteY5" fmla="*/ 6780 h 5388329"/>
                <a:gd name="connsiteX0" fmla="*/ 16283 w 43879886"/>
                <a:gd name="connsiteY0" fmla="*/ 13560 h 5388329"/>
                <a:gd name="connsiteX1" fmla="*/ 43879886 w 43879886"/>
                <a:gd name="connsiteY1" fmla="*/ 0 h 5388329"/>
                <a:gd name="connsiteX2" fmla="*/ 43879883 w 43879886"/>
                <a:gd name="connsiteY2" fmla="*/ 2143554 h 5388329"/>
                <a:gd name="connsiteX3" fmla="*/ 21831984 w 43879886"/>
                <a:gd name="connsiteY3" fmla="*/ 1381537 h 5388329"/>
                <a:gd name="connsiteX4" fmla="*/ 36 w 43879886"/>
                <a:gd name="connsiteY4" fmla="*/ 5388329 h 5388329"/>
                <a:gd name="connsiteX5" fmla="*/ 16283 w 43879886"/>
                <a:gd name="connsiteY5" fmla="*/ 13560 h 5388329"/>
                <a:gd name="connsiteX0" fmla="*/ 7118 w 43879920"/>
                <a:gd name="connsiteY0" fmla="*/ 6780 h 5388329"/>
                <a:gd name="connsiteX1" fmla="*/ 43879920 w 43879920"/>
                <a:gd name="connsiteY1" fmla="*/ 0 h 5388329"/>
                <a:gd name="connsiteX2" fmla="*/ 43879917 w 43879920"/>
                <a:gd name="connsiteY2" fmla="*/ 2143554 h 5388329"/>
                <a:gd name="connsiteX3" fmla="*/ 21832018 w 43879920"/>
                <a:gd name="connsiteY3" fmla="*/ 1381537 h 5388329"/>
                <a:gd name="connsiteX4" fmla="*/ 70 w 43879920"/>
                <a:gd name="connsiteY4" fmla="*/ 5388329 h 5388329"/>
                <a:gd name="connsiteX5" fmla="*/ 7118 w 43879920"/>
                <a:gd name="connsiteY5" fmla="*/ 6780 h 5388329"/>
                <a:gd name="connsiteX0" fmla="*/ 0 w 43900399"/>
                <a:gd name="connsiteY0" fmla="*/ 0 h 5388329"/>
                <a:gd name="connsiteX1" fmla="*/ 43900399 w 43900399"/>
                <a:gd name="connsiteY1" fmla="*/ 0 h 5388329"/>
                <a:gd name="connsiteX2" fmla="*/ 43900396 w 43900399"/>
                <a:gd name="connsiteY2" fmla="*/ 2143554 h 5388329"/>
                <a:gd name="connsiteX3" fmla="*/ 21852497 w 43900399"/>
                <a:gd name="connsiteY3" fmla="*/ 1381537 h 5388329"/>
                <a:gd name="connsiteX4" fmla="*/ 20549 w 43900399"/>
                <a:gd name="connsiteY4" fmla="*/ 5388329 h 5388329"/>
                <a:gd name="connsiteX5" fmla="*/ 0 w 43900399"/>
                <a:gd name="connsiteY5" fmla="*/ 0 h 5388329"/>
                <a:gd name="connsiteX0" fmla="*/ 0 w 43900396"/>
                <a:gd name="connsiteY0" fmla="*/ 0 h 5388329"/>
                <a:gd name="connsiteX1" fmla="*/ 43854405 w 43900396"/>
                <a:gd name="connsiteY1" fmla="*/ 27119 h 5388329"/>
                <a:gd name="connsiteX2" fmla="*/ 43900396 w 43900396"/>
                <a:gd name="connsiteY2" fmla="*/ 2143554 h 5388329"/>
                <a:gd name="connsiteX3" fmla="*/ 21852497 w 43900396"/>
                <a:gd name="connsiteY3" fmla="*/ 1381537 h 5388329"/>
                <a:gd name="connsiteX4" fmla="*/ 20549 w 43900396"/>
                <a:gd name="connsiteY4" fmla="*/ 5388329 h 5388329"/>
                <a:gd name="connsiteX5" fmla="*/ 0 w 43900396"/>
                <a:gd name="connsiteY5" fmla="*/ 0 h 5388329"/>
                <a:gd name="connsiteX0" fmla="*/ 0 w 43900398"/>
                <a:gd name="connsiteY0" fmla="*/ 0 h 5388329"/>
                <a:gd name="connsiteX1" fmla="*/ 43900398 w 43900398"/>
                <a:gd name="connsiteY1" fmla="*/ 6780 h 5388329"/>
                <a:gd name="connsiteX2" fmla="*/ 43900396 w 43900398"/>
                <a:gd name="connsiteY2" fmla="*/ 2143554 h 5388329"/>
                <a:gd name="connsiteX3" fmla="*/ 21852497 w 43900398"/>
                <a:gd name="connsiteY3" fmla="*/ 1381537 h 5388329"/>
                <a:gd name="connsiteX4" fmla="*/ 20549 w 43900398"/>
                <a:gd name="connsiteY4" fmla="*/ 5388329 h 5388329"/>
                <a:gd name="connsiteX5" fmla="*/ 0 w 43900398"/>
                <a:gd name="connsiteY5" fmla="*/ 0 h 5388329"/>
                <a:gd name="connsiteX0" fmla="*/ 0 w 43909598"/>
                <a:gd name="connsiteY0" fmla="*/ 0 h 5388329"/>
                <a:gd name="connsiteX1" fmla="*/ 43909598 w 43909598"/>
                <a:gd name="connsiteY1" fmla="*/ 6780 h 5388329"/>
                <a:gd name="connsiteX2" fmla="*/ 43900396 w 43909598"/>
                <a:gd name="connsiteY2" fmla="*/ 2143554 h 5388329"/>
                <a:gd name="connsiteX3" fmla="*/ 21852497 w 43909598"/>
                <a:gd name="connsiteY3" fmla="*/ 1381537 h 5388329"/>
                <a:gd name="connsiteX4" fmla="*/ 20549 w 43909598"/>
                <a:gd name="connsiteY4" fmla="*/ 5388329 h 5388329"/>
                <a:gd name="connsiteX5" fmla="*/ 0 w 43909598"/>
                <a:gd name="connsiteY5" fmla="*/ 0 h 5388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909598" h="5388329">
                  <a:moveTo>
                    <a:pt x="0" y="0"/>
                  </a:moveTo>
                  <a:lnTo>
                    <a:pt x="43909598" y="6780"/>
                  </a:lnTo>
                  <a:cubicBezTo>
                    <a:pt x="43909597" y="719038"/>
                    <a:pt x="43900397" y="1431296"/>
                    <a:pt x="43900396" y="2143554"/>
                  </a:cubicBezTo>
                  <a:cubicBezTo>
                    <a:pt x="37284373" y="1358490"/>
                    <a:pt x="29162993" y="845303"/>
                    <a:pt x="21852497" y="1381537"/>
                  </a:cubicBezTo>
                  <a:cubicBezTo>
                    <a:pt x="14542001" y="1917771"/>
                    <a:pt x="6144574" y="2782191"/>
                    <a:pt x="20549" y="5388329"/>
                  </a:cubicBezTo>
                  <a:cubicBezTo>
                    <a:pt x="19609" y="3596409"/>
                    <a:pt x="940" y="1791920"/>
                    <a:pt x="0" y="0"/>
                  </a:cubicBezTo>
                  <a:close/>
                </a:path>
              </a:pathLst>
            </a:custGeom>
            <a:gradFill flip="none" rotWithShape="1">
              <a:gsLst>
                <a:gs pos="0">
                  <a:schemeClr val="tx2"/>
                </a:gs>
                <a:gs pos="100000">
                  <a:schemeClr val="accent1"/>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n>
                  <a:noFill/>
                </a:ln>
                <a:solidFill>
                  <a:schemeClr val="accent1"/>
                </a:solidFill>
              </a:endParaRPr>
            </a:p>
          </p:txBody>
        </p:sp>
      </p:grpSp>
    </p:spTree>
  </p:cSld>
  <p:clrMap bg1="lt1" tx1="dk1" bg2="lt2" tx2="dk2" accent1="accent1" accent2="accent2" accent3="accent3" accent4="accent4" accent5="accent5" accent6="accent6" hlink="hlink" folHlink="folHlink"/>
  <p:sldLayoutIdLst>
    <p:sldLayoutId id="2147483652" r:id="rId1"/>
  </p:sldLayoutIdLst>
  <p:timing>
    <p:tnLst>
      <p:par>
        <p:cTn xmlns:p14="http://schemas.microsoft.com/office/powerpoint/2010/main" id="1" dur="indefinite" restart="never" nodeType="tmRoot"/>
      </p:par>
    </p:tnLst>
  </p:timing>
  <p:txStyles>
    <p:titleStyle>
      <a:lvl1pPr algn="ctr" defTabSz="4388900" rtl="0" eaLnBrk="1" latinLnBrk="0" hangingPunct="1">
        <a:spcBef>
          <a:spcPct val="0"/>
        </a:spcBef>
        <a:buNone/>
        <a:defRPr sz="8800" kern="1200">
          <a:solidFill>
            <a:schemeClr val="bg1"/>
          </a:solidFill>
          <a:latin typeface="Trebuchet MS" pitchFamily="34" charset="0"/>
          <a:ea typeface="+mj-ea"/>
          <a:cs typeface="+mj-cs"/>
        </a:defRPr>
      </a:lvl1pPr>
    </p:titleStyle>
    <p:bodyStyle>
      <a:lvl1pPr marL="1645838" indent="-1645838" algn="l" defTabSz="4388900" rtl="0" eaLnBrk="1" latinLnBrk="0" hangingPunct="1">
        <a:spcBef>
          <a:spcPct val="20000"/>
        </a:spcBef>
        <a:buFont typeface="Arial" pitchFamily="34" charset="0"/>
        <a:buChar char="•"/>
        <a:defRPr sz="15400" kern="1200">
          <a:solidFill>
            <a:schemeClr val="tx1"/>
          </a:solidFill>
          <a:latin typeface="+mn-lt"/>
          <a:ea typeface="+mn-ea"/>
          <a:cs typeface="+mn-cs"/>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p:bodyStyle>
    <p:otherStyle>
      <a:defPPr>
        <a:defRPr lang="en-US"/>
      </a:defPPr>
      <a:lvl1pPr marL="0" algn="l" defTabSz="4388900" rtl="0" eaLnBrk="1" latinLnBrk="0" hangingPunct="1">
        <a:defRPr sz="8600" kern="1200">
          <a:solidFill>
            <a:schemeClr val="tx1"/>
          </a:solidFill>
          <a:latin typeface="+mn-lt"/>
          <a:ea typeface="+mn-ea"/>
          <a:cs typeface="+mn-cs"/>
        </a:defRPr>
      </a:lvl1pPr>
      <a:lvl2pPr marL="2194451" algn="l" defTabSz="4388900" rtl="0" eaLnBrk="1" latinLnBrk="0" hangingPunct="1">
        <a:defRPr sz="8600" kern="1200">
          <a:solidFill>
            <a:schemeClr val="tx1"/>
          </a:solidFill>
          <a:latin typeface="+mn-lt"/>
          <a:ea typeface="+mn-ea"/>
          <a:cs typeface="+mn-cs"/>
        </a:defRPr>
      </a:lvl2pPr>
      <a:lvl3pPr marL="4388900" algn="l" defTabSz="4388900" rtl="0" eaLnBrk="1" latinLnBrk="0" hangingPunct="1">
        <a:defRPr sz="8600" kern="1200">
          <a:solidFill>
            <a:schemeClr val="tx1"/>
          </a:solidFill>
          <a:latin typeface="+mn-lt"/>
          <a:ea typeface="+mn-ea"/>
          <a:cs typeface="+mn-cs"/>
        </a:defRPr>
      </a:lvl3pPr>
      <a:lvl4pPr marL="6583351" algn="l" defTabSz="4388900" rtl="0" eaLnBrk="1" latinLnBrk="0" hangingPunct="1">
        <a:defRPr sz="8600" kern="1200">
          <a:solidFill>
            <a:schemeClr val="tx1"/>
          </a:solidFill>
          <a:latin typeface="+mn-lt"/>
          <a:ea typeface="+mn-ea"/>
          <a:cs typeface="+mn-cs"/>
        </a:defRPr>
      </a:lvl4pPr>
      <a:lvl5pPr marL="8777801" algn="l" defTabSz="4388900" rtl="0" eaLnBrk="1" latinLnBrk="0" hangingPunct="1">
        <a:defRPr sz="8600" kern="1200">
          <a:solidFill>
            <a:schemeClr val="tx1"/>
          </a:solidFill>
          <a:latin typeface="+mn-lt"/>
          <a:ea typeface="+mn-ea"/>
          <a:cs typeface="+mn-cs"/>
        </a:defRPr>
      </a:lvl5pPr>
      <a:lvl6pPr marL="10972252" algn="l" defTabSz="4388900" rtl="0" eaLnBrk="1" latinLnBrk="0" hangingPunct="1">
        <a:defRPr sz="8600" kern="1200">
          <a:solidFill>
            <a:schemeClr val="tx1"/>
          </a:solidFill>
          <a:latin typeface="+mn-lt"/>
          <a:ea typeface="+mn-ea"/>
          <a:cs typeface="+mn-cs"/>
        </a:defRPr>
      </a:lvl6pPr>
      <a:lvl7pPr marL="13166703" algn="l" defTabSz="4388900" rtl="0" eaLnBrk="1" latinLnBrk="0" hangingPunct="1">
        <a:defRPr sz="8600" kern="1200">
          <a:solidFill>
            <a:schemeClr val="tx1"/>
          </a:solidFill>
          <a:latin typeface="+mn-lt"/>
          <a:ea typeface="+mn-ea"/>
          <a:cs typeface="+mn-cs"/>
        </a:defRPr>
      </a:lvl7pPr>
      <a:lvl8pPr marL="15361152" algn="l" defTabSz="4388900" rtl="0" eaLnBrk="1" latinLnBrk="0" hangingPunct="1">
        <a:defRPr sz="8600" kern="1200">
          <a:solidFill>
            <a:schemeClr val="tx1"/>
          </a:solidFill>
          <a:latin typeface="+mn-lt"/>
          <a:ea typeface="+mn-ea"/>
          <a:cs typeface="+mn-cs"/>
        </a:defRPr>
      </a:lvl8pPr>
      <a:lvl9pPr marL="17555603" algn="l" defTabSz="4388900" rtl="0" eaLnBrk="1" latinLnBrk="0" hangingPunct="1">
        <a:defRPr sz="8600" kern="1200">
          <a:solidFill>
            <a:schemeClr val="tx1"/>
          </a:solidFill>
          <a:latin typeface="+mn-lt"/>
          <a:ea typeface="+mn-ea"/>
          <a:cs typeface="+mn-cs"/>
        </a:defRPr>
      </a:lvl9pPr>
    </p:otherStyle>
  </p:txStyles>
  <p:extLst mod="1">
    <p:ext uri="{27BBF7A9-308A-43DC-89C8-2F10F3537804}">
      <p15:sldGuideLst xmlns=""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cxnSp>
        <p:nvCxnSpPr>
          <p:cNvPr id="38" name="Straight Connector 37"/>
          <p:cNvCxnSpPr/>
          <p:nvPr/>
        </p:nvCxnSpPr>
        <p:spPr>
          <a:xfrm flipV="1">
            <a:off x="-13946601" y="11526118"/>
            <a:ext cx="13577436" cy="818"/>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nvGrpSpPr>
          <p:cNvPr id="44" name="Group 43"/>
          <p:cNvGrpSpPr/>
          <p:nvPr userDrawn="1"/>
        </p:nvGrpSpPr>
        <p:grpSpPr>
          <a:xfrm>
            <a:off x="44157839" y="-55065"/>
            <a:ext cx="11062139" cy="32973465"/>
            <a:chOff x="44157839" y="-55065"/>
            <a:chExt cx="11062139" cy="32973465"/>
          </a:xfrm>
        </p:grpSpPr>
        <p:sp>
          <p:nvSpPr>
            <p:cNvPr id="45" name="Rectangle 44"/>
            <p:cNvSpPr/>
            <p:nvPr userDrawn="1"/>
          </p:nvSpPr>
          <p:spPr>
            <a:xfrm>
              <a:off x="44157839" y="-55065"/>
              <a:ext cx="11062139" cy="32973465"/>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457200" rIns="457200" bIns="0" rtlCol="0" anchor="t" anchorCtr="0"/>
            <a:lstStyle/>
            <a:p>
              <a:pPr algn="ctr"/>
              <a:r>
                <a:rPr lang="en-US" sz="4000" b="1" spc="600" dirty="0" smtClean="0">
                  <a:solidFill>
                    <a:schemeClr val="bg1"/>
                  </a:solidFill>
                  <a:latin typeface="Trebuchet MS" pitchFamily="34" charset="0"/>
                </a:rPr>
                <a:t>QUICK START (cont.)</a:t>
              </a:r>
            </a:p>
            <a:p>
              <a:pPr algn="ctr"/>
              <a:endParaRPr lang="en-US" sz="3600" b="1" baseline="0" dirty="0" smtClean="0">
                <a:solidFill>
                  <a:schemeClr val="bg1"/>
                </a:solidFill>
                <a:latin typeface="Trebuchet MS" pitchFamily="34" charset="0"/>
              </a:endParaRPr>
            </a:p>
            <a:p>
              <a:pPr algn="ctr"/>
              <a:r>
                <a:rPr lang="en-US" sz="3200" b="1" baseline="0" dirty="0" smtClean="0">
                  <a:solidFill>
                    <a:srgbClr val="FFC000"/>
                  </a:solidFill>
                  <a:latin typeface="Trebuchet MS" pitchFamily="34" charset="0"/>
                </a:rPr>
                <a:t>How to change the template color theme</a:t>
              </a:r>
            </a:p>
            <a:p>
              <a:pPr marL="0" marR="0" lvl="2" indent="0" algn="l" defTabSz="114300" rtl="0" eaLnBrk="1" fontAlgn="auto" latinLnBrk="0" hangingPunct="1">
                <a:lnSpc>
                  <a:spcPct val="100000"/>
                </a:lnSpc>
                <a:spcBef>
                  <a:spcPts val="0"/>
                </a:spcBef>
                <a:spcAft>
                  <a:spcPts val="0"/>
                </a:spcAft>
                <a:buClrTx/>
                <a:buSzTx/>
                <a:buFontTx/>
                <a:buNone/>
                <a:tabLst/>
                <a:defRPr/>
              </a:pPr>
              <a:r>
                <a:rPr lang="en-US" sz="2400" b="0" baseline="0" dirty="0" smtClean="0">
                  <a:solidFill>
                    <a:schemeClr val="bg1">
                      <a:lumMod val="75000"/>
                    </a:schemeClr>
                  </a:solidFill>
                  <a:latin typeface="Trebuchet MS" pitchFamily="34" charset="0"/>
                </a:rPr>
                <a:t>You can easily change the color theme of your poster by going to the DESIGN menu, click on COLORS, and choose the color theme of your choice. You can </a:t>
              </a:r>
              <a:r>
                <a:rPr lang="en-US" sz="2400" b="0" spc="0" baseline="0" dirty="0" smtClean="0">
                  <a:solidFill>
                    <a:schemeClr val="bg1">
                      <a:lumMod val="75000"/>
                    </a:schemeClr>
                  </a:solidFill>
                  <a:latin typeface="Trebuchet MS" pitchFamily="34" charset="0"/>
                </a:rPr>
                <a:t>also create your own color theme.</a:t>
              </a:r>
            </a:p>
            <a:p>
              <a:pPr marL="0" marR="0" lvl="2" indent="0" algn="l" defTabSz="114300" rtl="0" eaLnBrk="1" fontAlgn="auto" latinLnBrk="0" hangingPunct="1">
                <a:lnSpc>
                  <a:spcPct val="100000"/>
                </a:lnSpc>
                <a:spcBef>
                  <a:spcPts val="0"/>
                </a:spcBef>
                <a:spcAft>
                  <a:spcPts val="0"/>
                </a:spcAft>
                <a:buClrTx/>
                <a:buSzTx/>
                <a:buFontTx/>
                <a:buNone/>
                <a:tabLst/>
                <a:defRPr/>
              </a:pPr>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r>
                <a:rPr lang="en-US" sz="2400" b="0" baseline="0" dirty="0" smtClean="0">
                  <a:solidFill>
                    <a:schemeClr val="bg1">
                      <a:lumMod val="75000"/>
                    </a:schemeClr>
                  </a:solidFill>
                  <a:latin typeface="Trebuchet MS" pitchFamily="34" charset="0"/>
                </a:rPr>
                <a:t>You can also manually change the color of your background by going to VIEW &gt; SLIDE MASTER.  After you finish working on the master be sure to go to VIEW &gt; NORMAL to continue working on your poster.</a:t>
              </a:r>
            </a:p>
            <a:p>
              <a:pPr marL="0" indent="0" algn="l" defTabSz="114300"/>
              <a:endParaRPr lang="en-US" sz="2400" b="0" baseline="0" dirty="0" smtClean="0">
                <a:solidFill>
                  <a:schemeClr val="bg1">
                    <a:lumMod val="75000"/>
                  </a:schemeClr>
                </a:solidFill>
                <a:latin typeface="Trebuchet MS" pitchFamily="34" charset="0"/>
              </a:endParaRPr>
            </a:p>
            <a:p>
              <a:pPr algn="ctr"/>
              <a:r>
                <a:rPr lang="en-US" sz="3200" b="1" baseline="0" dirty="0" smtClean="0">
                  <a:solidFill>
                    <a:srgbClr val="FFC000"/>
                  </a:solidFill>
                  <a:latin typeface="Trebuchet MS" pitchFamily="34" charset="0"/>
                </a:rPr>
                <a:t>How to add Text</a:t>
              </a:r>
            </a:p>
            <a:p>
              <a:pPr marL="3265488" lvl="2" indent="0" algn="l" defTabSz="114300"/>
              <a:r>
                <a:rPr lang="en-US" sz="2400" b="0" baseline="0" dirty="0" smtClean="0">
                  <a:solidFill>
                    <a:schemeClr val="bg1">
                      <a:lumMod val="75000"/>
                    </a:schemeClr>
                  </a:solidFill>
                  <a:latin typeface="Trebuchet MS" pitchFamily="34" charset="0"/>
                </a:rPr>
                <a:t>The template comes with a number of pre-formatted placeholders for headers and text blocks. You can add more blocks by copying and pasting the existing ones or by adding a text box from the HOME menu. </a:t>
              </a:r>
            </a:p>
            <a:p>
              <a:pPr marL="1518341" lvl="2" indent="0" algn="l" defTabSz="114300"/>
              <a:endParaRPr lang="en-US" sz="2400" b="0" baseline="0" dirty="0" smtClean="0">
                <a:solidFill>
                  <a:schemeClr val="bg1">
                    <a:lumMod val="75000"/>
                  </a:schemeClr>
                </a:solidFill>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lang="en-US" sz="2400" b="0" baseline="0" dirty="0" smtClean="0">
                  <a:solidFill>
                    <a:schemeClr val="bg1">
                      <a:lumMod val="75000"/>
                    </a:schemeClr>
                  </a:solidFill>
                  <a:latin typeface="Trebuchet MS" pitchFamily="34" charset="0"/>
                </a:rPr>
                <a:t> </a:t>
              </a:r>
              <a:r>
                <a:rPr kumimoji="0" lang="en-US" sz="3200" b="1" i="0" u="none" strike="noStrike" kern="1200" cap="none" spc="0" normalizeH="0" baseline="0" noProof="0" dirty="0" smtClean="0">
                  <a:ln>
                    <a:noFill/>
                  </a:ln>
                  <a:solidFill>
                    <a:srgbClr val="FFC000"/>
                  </a:solidFill>
                  <a:effectLst/>
                  <a:uLnTx/>
                  <a:uFillTx/>
                  <a:latin typeface="Trebuchet MS" pitchFamily="34" charset="0"/>
                </a:rPr>
                <a:t>Text size</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Adjust the size of your text based on how much content you have to present. The default template text offers a good starting point. Follow the conference requirements.</a:t>
              </a:r>
              <a:endParaRPr lang="en-US" sz="2400" b="0" baseline="0" dirty="0" smtClean="0">
                <a:solidFill>
                  <a:schemeClr val="bg1">
                    <a:lumMod val="75000"/>
                  </a:schemeClr>
                </a:solidFill>
                <a:latin typeface="Trebuchet MS" pitchFamily="34" charset="0"/>
              </a:endParaRPr>
            </a:p>
            <a:p>
              <a:pPr marL="1518341" lvl="2" indent="0" algn="l" defTabSz="114300"/>
              <a:endParaRPr lang="en-US" sz="2400" b="0" baseline="0" dirty="0" smtClean="0">
                <a:solidFill>
                  <a:schemeClr val="bg1">
                    <a:lumMod val="75000"/>
                  </a:schemeClr>
                </a:solidFill>
                <a:latin typeface="Trebuchet MS" pitchFamily="34" charset="0"/>
              </a:endParaRPr>
            </a:p>
            <a:p>
              <a:pPr algn="ctr"/>
              <a:r>
                <a:rPr lang="en-US" sz="3200" b="1" baseline="0" dirty="0" smtClean="0">
                  <a:solidFill>
                    <a:srgbClr val="FFC000"/>
                  </a:solidFill>
                  <a:latin typeface="Trebuchet MS" pitchFamily="34" charset="0"/>
                </a:rPr>
                <a:t>How to add Tables</a:t>
              </a:r>
            </a:p>
            <a:p>
              <a:pPr marL="1730375" lvl="1" indent="0" algn="l" defTabSz="114300"/>
              <a:r>
                <a:rPr lang="en-US" sz="2400" b="0" baseline="0" dirty="0" smtClean="0">
                  <a:solidFill>
                    <a:schemeClr val="bg1">
                      <a:lumMod val="75000"/>
                    </a:schemeClr>
                  </a:solidFill>
                  <a:latin typeface="Trebuchet MS" pitchFamily="34" charset="0"/>
                </a:rPr>
                <a:t>To add a table from scratch go to the INSERT menu and </a:t>
              </a:r>
              <a:br>
                <a:rPr lang="en-US" sz="2400" b="0" baseline="0" dirty="0" smtClean="0">
                  <a:solidFill>
                    <a:schemeClr val="bg1">
                      <a:lumMod val="75000"/>
                    </a:schemeClr>
                  </a:solidFill>
                  <a:latin typeface="Trebuchet MS" pitchFamily="34" charset="0"/>
                </a:rPr>
              </a:br>
              <a:r>
                <a:rPr lang="en-US" sz="2400" b="0" baseline="0" dirty="0" smtClean="0">
                  <a:solidFill>
                    <a:schemeClr val="bg1">
                      <a:lumMod val="75000"/>
                    </a:schemeClr>
                  </a:solidFill>
                  <a:latin typeface="Trebuchet MS" pitchFamily="34" charset="0"/>
                </a:rPr>
                <a:t>click on TABLE. A drop-down box will help you select rows and columns. </a:t>
              </a:r>
            </a:p>
            <a:p>
              <a:pPr marL="0" lvl="0" indent="0" algn="l" defTabSz="114300"/>
              <a:r>
                <a:rPr lang="en-US" sz="2400" b="0" baseline="0" dirty="0" smtClean="0">
                  <a:solidFill>
                    <a:schemeClr val="bg1">
                      <a:lumMod val="75000"/>
                    </a:schemeClr>
                  </a:solidFill>
                  <a:latin typeface="Trebuchet MS" pitchFamily="34" charset="0"/>
                </a:rPr>
                <a:t>You can also copy and a paste a table from Word or another PowerPoint document. A pasted table may need to be re-formatted by RIGHT-CLICK &gt; FORMAT SHAPE, TEXT BOX, Margins.</a:t>
              </a:r>
            </a:p>
            <a:p>
              <a:pPr marL="0" lvl="0" indent="0" algn="l" defTabSz="114300"/>
              <a:endParaRPr lang="en-US" sz="2400" b="0" baseline="0" dirty="0" smtClean="0">
                <a:solidFill>
                  <a:schemeClr val="bg1">
                    <a:lumMod val="75000"/>
                  </a:schemeClr>
                </a:solidFill>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FFC000"/>
                  </a:solidFill>
                  <a:effectLst/>
                  <a:uLnTx/>
                  <a:uFillTx/>
                  <a:latin typeface="Trebuchet MS" pitchFamily="34" charset="0"/>
                </a:rPr>
                <a:t>Graphs / Charts</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You can simply copy and paste charts and graphs from Excel or Word. Some reformatting may be required depending on how the original document has been created.</a:t>
              </a:r>
            </a:p>
            <a:p>
              <a:pPr marL="0" marR="0" lvl="0" indent="0" algn="l" defTabSz="1143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FFC000"/>
                  </a:solidFill>
                  <a:effectLst/>
                  <a:uLnTx/>
                  <a:uFillTx/>
                  <a:latin typeface="Trebuchet MS" pitchFamily="34" charset="0"/>
                </a:rPr>
                <a:t>How to change the column configuration</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RIGHT-CLICK on the poster background and select LAYOUT to see the column options available for this template. The poster columns can also be customized on the Master. VIEW &gt; MASTER.</a:t>
              </a:r>
            </a:p>
            <a:p>
              <a:pPr marL="0" marR="0" lvl="0" indent="0" algn="ctr" defTabSz="1518341"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smtClean="0">
                <a:ln>
                  <a:noFill/>
                </a:ln>
                <a:solidFill>
                  <a:srgbClr val="FFC000"/>
                </a:solidFill>
                <a:effectLst/>
                <a:uLnTx/>
                <a:uFillTx/>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FFC000"/>
                  </a:solidFill>
                  <a:effectLst/>
                  <a:uLnTx/>
                  <a:uFillTx/>
                  <a:latin typeface="Trebuchet MS" pitchFamily="34" charset="0"/>
                </a:rPr>
                <a:t>How to remove the info bars</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If you are working in PowerPoint for Windows and have finished your poster, save as PDF and the bars will not be included. You can also delete them by going to VIEW &gt; MASTER. On the Mac adjust the Page-Setup to match the Page-Setup in PowerPoint before you create a PDF. You can also delete them from the Slide Master.</a:t>
              </a:r>
            </a:p>
            <a:p>
              <a:pPr marL="0" marR="0" lvl="0" indent="0" algn="l" defTabSz="1143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FFC000"/>
                  </a:solidFill>
                  <a:effectLst/>
                  <a:uLnTx/>
                  <a:uFillTx/>
                  <a:latin typeface="Trebuchet MS" pitchFamily="34" charset="0"/>
                </a:rPr>
                <a:t>Save your work</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Save your template as a PowerPoint document. For printing, save as PowerPoint or “Print-quality” PDF.</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b="0" baseline="0" dirty="0" smtClean="0">
                <a:solidFill>
                  <a:schemeClr val="bg1">
                    <a:lumMod val="75000"/>
                  </a:schemeClr>
                </a:solidFill>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FFC000"/>
                  </a:solidFill>
                  <a:effectLst/>
                  <a:uLnTx/>
                  <a:uFillTx/>
                  <a:latin typeface="Trebuchet MS" pitchFamily="34" charset="0"/>
                </a:rPr>
                <a:t>Print your poster</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When you are ready to have your poster printed go online to PosterPresentations.com and click on the “Order Your Poster” button. Choose the poster type the best suits your needs and submit your order. If you submit a PowerPoint document you will be receiving a PDF proof for your approval prior to printing. If your order is placed and paid for before noon, Pacific, Monday through Friday, your order will ship out that same day. Next day, Second day, Third day, and Free Ground services are offered. Go to PosterPresentations.com for more information.</a:t>
              </a:r>
            </a:p>
            <a:p>
              <a:pPr marL="0" marR="0" lvl="0" indent="0" algn="l" defTabSz="1143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smtClean="0">
                <a:ln>
                  <a:noFill/>
                </a:ln>
                <a:solidFill>
                  <a:prstClr val="white">
                    <a:lumMod val="75000"/>
                  </a:prstClr>
                </a:solidFill>
                <a:effectLst/>
                <a:uLnTx/>
                <a:uFillTx/>
                <a:latin typeface="Trebuchet MS" pitchFamily="34" charset="0"/>
              </a:endParaRPr>
            </a:p>
          </p:txBody>
        </p:sp>
        <p:graphicFrame>
          <p:nvGraphicFramePr>
            <p:cNvPr id="46" name="Object 45"/>
            <p:cNvGraphicFramePr>
              <a:graphicFrameLocks noChangeAspect="1"/>
            </p:cNvGraphicFramePr>
            <p:nvPr userDrawn="1">
              <p:extLst>
                <p:ext uri="{D42A27DB-BD31-4B8C-83A1-F6EECF244321}">
                  <p14:modId xmlns:p14="http://schemas.microsoft.com/office/powerpoint/2010/main" val="262704017"/>
                </p:ext>
              </p:extLst>
            </p:nvPr>
          </p:nvGraphicFramePr>
          <p:xfrm>
            <a:off x="46915679" y="3349444"/>
            <a:ext cx="5586150" cy="2063772"/>
          </p:xfrm>
          <a:graphic>
            <a:graphicData uri="http://schemas.openxmlformats.org/presentationml/2006/ole">
              <mc:AlternateContent xmlns:mc="http://schemas.openxmlformats.org/markup-compatibility/2006">
                <mc:Choice xmlns:v="urn:schemas-microsoft-com:vml" Requires="v">
                  <p:oleObj spid="_x0000_s2185" name="Image" r:id="rId4" imgW="4571280" imgH="1688760" progId="Photoshop.Image.13">
                    <p:embed/>
                  </p:oleObj>
                </mc:Choice>
                <mc:Fallback>
                  <p:oleObj name="Image" r:id="rId4" imgW="4571280" imgH="1688760" progId="Photoshop.Image.13">
                    <p:embed/>
                    <p:pic>
                      <p:nvPicPr>
                        <p:cNvPr id="0" name=""/>
                        <p:cNvPicPr/>
                        <p:nvPr/>
                      </p:nvPicPr>
                      <p:blipFill>
                        <a:blip r:embed="rId5"/>
                        <a:stretch>
                          <a:fillRect/>
                        </a:stretch>
                      </p:blipFill>
                      <p:spPr>
                        <a:xfrm>
                          <a:off x="46915679" y="3349444"/>
                          <a:ext cx="5586150" cy="2063772"/>
                        </a:xfrm>
                        <a:prstGeom prst="rect">
                          <a:avLst/>
                        </a:prstGeom>
                      </p:spPr>
                    </p:pic>
                  </p:oleObj>
                </mc:Fallback>
              </mc:AlternateContent>
            </a:graphicData>
          </a:graphic>
        </p:graphicFrame>
        <p:pic>
          <p:nvPicPr>
            <p:cNvPr id="47" name="Picture 46"/>
            <p:cNvPicPr>
              <a:picLocks noChangeAspect="1"/>
            </p:cNvPicPr>
            <p:nvPr userDrawn="1"/>
          </p:nvPicPr>
          <p:blipFill>
            <a:blip r:embed="rId6"/>
            <a:stretch>
              <a:fillRect/>
            </a:stretch>
          </p:blipFill>
          <p:spPr>
            <a:xfrm>
              <a:off x="44621819" y="7740040"/>
              <a:ext cx="2969584" cy="1370577"/>
            </a:xfrm>
            <a:prstGeom prst="rect">
              <a:avLst/>
            </a:prstGeom>
            <a:ln>
              <a:noFill/>
            </a:ln>
          </p:spPr>
        </p:pic>
        <p:graphicFrame>
          <p:nvGraphicFramePr>
            <p:cNvPr id="48" name="Object 47"/>
            <p:cNvGraphicFramePr>
              <a:graphicFrameLocks noChangeAspect="1"/>
            </p:cNvGraphicFramePr>
            <p:nvPr userDrawn="1">
              <p:extLst>
                <p:ext uri="{D42A27DB-BD31-4B8C-83A1-F6EECF244321}">
                  <p14:modId xmlns:p14="http://schemas.microsoft.com/office/powerpoint/2010/main" val="2040245264"/>
                </p:ext>
              </p:extLst>
            </p:nvPr>
          </p:nvGraphicFramePr>
          <p:xfrm>
            <a:off x="44629619" y="12347263"/>
            <a:ext cx="1482266" cy="992162"/>
          </p:xfrm>
          <a:graphic>
            <a:graphicData uri="http://schemas.openxmlformats.org/presentationml/2006/ole">
              <mc:AlternateContent xmlns:mc="http://schemas.openxmlformats.org/markup-compatibility/2006">
                <mc:Choice xmlns:v="urn:schemas-microsoft-com:vml" Requires="v">
                  <p:oleObj spid="_x0000_s2186" name="Image" r:id="rId7" imgW="1574280" imgH="1053720" progId="Photoshop.Image.13">
                    <p:embed/>
                  </p:oleObj>
                </mc:Choice>
                <mc:Fallback>
                  <p:oleObj name="Image" r:id="rId7" imgW="1574280" imgH="1053720" progId="Photoshop.Image.13">
                    <p:embed/>
                    <p:pic>
                      <p:nvPicPr>
                        <p:cNvPr id="0" name=""/>
                        <p:cNvPicPr/>
                        <p:nvPr/>
                      </p:nvPicPr>
                      <p:blipFill>
                        <a:blip r:embed="rId8"/>
                        <a:stretch>
                          <a:fillRect/>
                        </a:stretch>
                      </p:blipFill>
                      <p:spPr>
                        <a:xfrm>
                          <a:off x="44629619" y="12347263"/>
                          <a:ext cx="1482266" cy="992162"/>
                        </a:xfrm>
                        <a:prstGeom prst="rect">
                          <a:avLst/>
                        </a:prstGeom>
                      </p:spPr>
                    </p:pic>
                  </p:oleObj>
                </mc:Fallback>
              </mc:AlternateContent>
            </a:graphicData>
          </a:graphic>
        </p:graphicFrame>
        <p:grpSp>
          <p:nvGrpSpPr>
            <p:cNvPr id="49" name="Group 48"/>
            <p:cNvGrpSpPr/>
            <p:nvPr userDrawn="1"/>
          </p:nvGrpSpPr>
          <p:grpSpPr>
            <a:xfrm>
              <a:off x="44487207" y="29414560"/>
              <a:ext cx="10354213" cy="1265612"/>
              <a:chOff x="44200453" y="28362386"/>
              <a:chExt cx="9771399" cy="1090622"/>
            </a:xfrm>
          </p:grpSpPr>
          <p:sp>
            <p:nvSpPr>
              <p:cNvPr id="51" name="Rounded Rectangle 50"/>
              <p:cNvSpPr/>
              <p:nvPr userDrawn="1"/>
            </p:nvSpPr>
            <p:spPr>
              <a:xfrm>
                <a:off x="44200453" y="28362386"/>
                <a:ext cx="9771398" cy="109062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2" name="Picture 7" descr="http://t2.gstatic.com/images?q=tbn:ANd9GcR4APHC6TT9w54M2zn_pvCiBxUNcspYPoVxirLRphBoJabfSvu7zw">
                <a:hlinkClick r:id="rId9"/>
              </p:cNvPr>
              <p:cNvPicPr>
                <a:picLocks noChangeAspect="1" noChangeArrowheads="1"/>
              </p:cNvPicPr>
              <p:nvPr userDrawn="1"/>
            </p:nvPicPr>
            <p:blipFill>
              <a:blip r:embed="rId10" cstate="print"/>
              <a:srcRect/>
              <a:stretch>
                <a:fillRect/>
              </a:stretch>
            </p:blipFill>
            <p:spPr bwMode="auto">
              <a:xfrm>
                <a:off x="44326393" y="28460718"/>
                <a:ext cx="914401" cy="914399"/>
              </a:xfrm>
              <a:prstGeom prst="rect">
                <a:avLst/>
              </a:prstGeom>
              <a:noFill/>
              <a:ln>
                <a:noFill/>
              </a:ln>
            </p:spPr>
          </p:pic>
          <p:sp>
            <p:nvSpPr>
              <p:cNvPr id="53" name="TextBox 52"/>
              <p:cNvSpPr txBox="1"/>
              <p:nvPr userDrawn="1"/>
            </p:nvSpPr>
            <p:spPr>
              <a:xfrm>
                <a:off x="45300663" y="28552305"/>
                <a:ext cx="8671189" cy="716099"/>
              </a:xfrm>
              <a:prstGeom prst="rect">
                <a:avLst/>
              </a:prstGeom>
              <a:noFill/>
              <a:ln>
                <a:noFill/>
              </a:ln>
            </p:spPr>
            <p:txBody>
              <a:bodyPr wrap="square" rtlCol="0">
                <a:spAutoFit/>
              </a:bodyPr>
              <a:lstStyle/>
              <a:p>
                <a:r>
                  <a:rPr lang="en-US" sz="2400" dirty="0" smtClean="0">
                    <a:solidFill>
                      <a:schemeClr val="tx2"/>
                    </a:solidFill>
                    <a:latin typeface="Trebuchet MS" pitchFamily="34" charset="0"/>
                  </a:rPr>
                  <a:t>Student</a:t>
                </a:r>
                <a:r>
                  <a:rPr lang="en-US" sz="2400" baseline="0" dirty="0" smtClean="0">
                    <a:solidFill>
                      <a:schemeClr val="tx2"/>
                    </a:solidFill>
                    <a:latin typeface="Trebuchet MS" pitchFamily="34" charset="0"/>
                  </a:rPr>
                  <a:t> discounts are available on our </a:t>
                </a:r>
                <a:r>
                  <a:rPr lang="en-US" sz="2400" baseline="0" dirty="0" err="1" smtClean="0">
                    <a:solidFill>
                      <a:schemeClr val="tx2"/>
                    </a:solidFill>
                    <a:latin typeface="Trebuchet MS" pitchFamily="34" charset="0"/>
                  </a:rPr>
                  <a:t>Facebook</a:t>
                </a:r>
                <a:r>
                  <a:rPr lang="en-US" sz="2400" baseline="0" dirty="0" smtClean="0">
                    <a:solidFill>
                      <a:schemeClr val="tx2"/>
                    </a:solidFill>
                    <a:latin typeface="Trebuchet MS" pitchFamily="34" charset="0"/>
                  </a:rPr>
                  <a:t> page.</a:t>
                </a:r>
                <a:br>
                  <a:rPr lang="en-US" sz="2400" baseline="0" dirty="0" smtClean="0">
                    <a:solidFill>
                      <a:schemeClr val="tx2"/>
                    </a:solidFill>
                    <a:latin typeface="Trebuchet MS" pitchFamily="34" charset="0"/>
                  </a:rPr>
                </a:br>
                <a:r>
                  <a:rPr lang="en-US" sz="2400" baseline="0" dirty="0" smtClean="0">
                    <a:solidFill>
                      <a:schemeClr val="tx2"/>
                    </a:solidFill>
                    <a:latin typeface="Trebuchet MS" pitchFamily="34" charset="0"/>
                  </a:rPr>
                  <a:t>Go to </a:t>
                </a:r>
                <a:r>
                  <a:rPr lang="en-US" sz="2400" u="sng" baseline="0" dirty="0" smtClean="0">
                    <a:solidFill>
                      <a:schemeClr val="tx2"/>
                    </a:solidFill>
                    <a:latin typeface="Trebuchet MS" pitchFamily="34" charset="0"/>
                  </a:rPr>
                  <a:t>PosterPresentations.com</a:t>
                </a:r>
                <a:r>
                  <a:rPr lang="en-US" sz="2400" baseline="0" dirty="0" smtClean="0">
                    <a:solidFill>
                      <a:schemeClr val="tx2"/>
                    </a:solidFill>
                    <a:latin typeface="Trebuchet MS" pitchFamily="34" charset="0"/>
                  </a:rPr>
                  <a:t> and click on the FB icon. </a:t>
                </a:r>
                <a:endParaRPr lang="en-US" sz="2400" dirty="0">
                  <a:solidFill>
                    <a:schemeClr val="tx2"/>
                  </a:solidFill>
                  <a:latin typeface="Trebuchet MS" pitchFamily="34" charset="0"/>
                </a:endParaRPr>
              </a:p>
            </p:txBody>
          </p:sp>
        </p:grpSp>
        <p:sp>
          <p:nvSpPr>
            <p:cNvPr id="50" name="TextBox 49"/>
            <p:cNvSpPr txBox="1"/>
            <p:nvPr userDrawn="1"/>
          </p:nvSpPr>
          <p:spPr>
            <a:xfrm>
              <a:off x="44262808" y="31169782"/>
              <a:ext cx="6870215" cy="1399638"/>
            </a:xfrm>
            <a:prstGeom prst="rect">
              <a:avLst/>
            </a:prstGeom>
            <a:noFill/>
          </p:spPr>
          <p:txBody>
            <a:bodyPr wrap="square" lIns="65304" tIns="32651" rIns="65304" bIns="32651" rtlCol="0">
              <a:spAutoFit/>
            </a:bodyPr>
            <a:lstStyle/>
            <a:p>
              <a:pPr>
                <a:lnSpc>
                  <a:spcPts val="2600"/>
                </a:lnSpc>
              </a:pPr>
              <a:r>
                <a:rPr lang="en-US" sz="2800" dirty="0" smtClean="0">
                  <a:solidFill>
                    <a:schemeClr val="bg1"/>
                  </a:solidFill>
                </a:rPr>
                <a:t>© 2013</a:t>
              </a:r>
              <a:r>
                <a:rPr lang="en-US" sz="2800" baseline="0" dirty="0" smtClean="0">
                  <a:solidFill>
                    <a:schemeClr val="bg1"/>
                  </a:solidFill>
                </a:rPr>
                <a:t> </a:t>
              </a:r>
              <a:r>
                <a:rPr lang="en-US" sz="2800" dirty="0" smtClean="0">
                  <a:solidFill>
                    <a:schemeClr val="bg1"/>
                  </a:solidFill>
                </a:rPr>
                <a:t>PosterPresentations.com</a:t>
              </a:r>
              <a:br>
                <a:rPr lang="en-US" sz="2800" dirty="0" smtClean="0">
                  <a:solidFill>
                    <a:schemeClr val="bg1"/>
                  </a:solidFill>
                </a:rPr>
              </a:br>
              <a:r>
                <a:rPr lang="en-US" sz="2800" dirty="0" smtClean="0">
                  <a:solidFill>
                    <a:schemeClr val="bg1"/>
                  </a:solidFill>
                </a:rPr>
                <a:t>    </a:t>
              </a:r>
              <a:r>
                <a:rPr lang="en-US" sz="2400" dirty="0" smtClean="0">
                  <a:solidFill>
                    <a:schemeClr val="bg1"/>
                  </a:solidFill>
                </a:rPr>
                <a:t>2117 Fourth Street ,</a:t>
              </a:r>
              <a:r>
                <a:rPr lang="en-US" sz="2400" baseline="0" dirty="0" smtClean="0">
                  <a:solidFill>
                    <a:schemeClr val="bg1"/>
                  </a:solidFill>
                </a:rPr>
                <a:t> Unit C        </a:t>
              </a:r>
            </a:p>
            <a:p>
              <a:pPr>
                <a:lnSpc>
                  <a:spcPts val="2600"/>
                </a:lnSpc>
              </a:pPr>
              <a:r>
                <a:rPr lang="en-US" sz="2400" baseline="0" dirty="0" smtClean="0">
                  <a:solidFill>
                    <a:schemeClr val="bg1"/>
                  </a:solidFill>
                </a:rPr>
                <a:t>     Berkeley CA </a:t>
              </a:r>
              <a:r>
                <a:rPr lang="en-US" sz="2000" baseline="0" dirty="0" smtClean="0">
                  <a:solidFill>
                    <a:schemeClr val="bg1"/>
                  </a:solidFill>
                </a:rPr>
                <a:t>94710</a:t>
              </a:r>
              <a:r>
                <a:rPr lang="en-US" sz="2400" baseline="0" dirty="0" smtClean="0">
                  <a:solidFill>
                    <a:schemeClr val="bg1"/>
                  </a:solidFill>
                </a:rPr>
                <a:t/>
              </a:r>
              <a:br>
                <a:rPr lang="en-US" sz="2400" baseline="0" dirty="0" smtClean="0">
                  <a:solidFill>
                    <a:schemeClr val="bg1"/>
                  </a:solidFill>
                </a:rPr>
              </a:br>
              <a:r>
                <a:rPr lang="en-US" sz="2400" baseline="0" dirty="0" smtClean="0">
                  <a:solidFill>
                    <a:schemeClr val="bg1"/>
                  </a:solidFill>
                </a:rPr>
                <a:t>    </a:t>
              </a:r>
              <a:r>
                <a:rPr lang="en-US" sz="2400" b="1" baseline="0" dirty="0" smtClean="0">
                  <a:solidFill>
                    <a:srgbClr val="FFFF00"/>
                  </a:solidFill>
                </a:rPr>
                <a:t>posterpresenter@gmail.com</a:t>
              </a:r>
              <a:endParaRPr lang="en-US" sz="2800" b="1" dirty="0">
                <a:solidFill>
                  <a:srgbClr val="FFFF00"/>
                </a:solidFill>
              </a:endParaRPr>
            </a:p>
          </p:txBody>
        </p:sp>
      </p:grpSp>
      <p:grpSp>
        <p:nvGrpSpPr>
          <p:cNvPr id="54" name="Group 53"/>
          <p:cNvGrpSpPr/>
          <p:nvPr userDrawn="1"/>
        </p:nvGrpSpPr>
        <p:grpSpPr>
          <a:xfrm>
            <a:off x="-11225189" y="-1"/>
            <a:ext cx="11018865" cy="32918401"/>
            <a:chOff x="-11225189" y="-1"/>
            <a:chExt cx="11018865" cy="32918401"/>
          </a:xfrm>
        </p:grpSpPr>
        <p:sp>
          <p:nvSpPr>
            <p:cNvPr id="55" name="Rectangle 54"/>
            <p:cNvSpPr/>
            <p:nvPr/>
          </p:nvSpPr>
          <p:spPr>
            <a:xfrm>
              <a:off x="-11216136" y="-1"/>
              <a:ext cx="11009812" cy="32918401"/>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457200" rIns="457200" bIns="0" rtlCol="0" anchor="t" anchorCtr="0"/>
            <a:lstStyle/>
            <a:p>
              <a:pPr marL="0" marR="0" indent="0" algn="ctr" defTabSz="1518341" rtl="0" eaLnBrk="1" fontAlgn="auto" latinLnBrk="0" hangingPunct="1">
                <a:lnSpc>
                  <a:spcPct val="100000"/>
                </a:lnSpc>
                <a:spcBef>
                  <a:spcPts val="0"/>
                </a:spcBef>
                <a:spcAft>
                  <a:spcPts val="0"/>
                </a:spcAft>
                <a:buClrTx/>
                <a:buSzTx/>
                <a:buFontTx/>
                <a:buNone/>
                <a:tabLst/>
                <a:defRPr/>
              </a:pPr>
              <a:r>
                <a:rPr lang="en-US" sz="3200" b="1" spc="0" dirty="0" smtClean="0">
                  <a:solidFill>
                    <a:srgbClr val="FF0000"/>
                  </a:solidFill>
                  <a:latin typeface="Trebuchet MS" pitchFamily="34" charset="0"/>
                </a:rPr>
                <a:t>(—THIS SIDEBAR DOES NOT PRINT—)</a:t>
              </a:r>
              <a:endParaRPr lang="en-US" sz="3200" b="1" spc="600" dirty="0" smtClean="0">
                <a:solidFill>
                  <a:schemeClr val="bg1"/>
                </a:solidFill>
                <a:latin typeface="Trebuchet MS" pitchFamily="34" charset="0"/>
              </a:endParaRPr>
            </a:p>
            <a:p>
              <a:pPr algn="ctr"/>
              <a:r>
                <a:rPr lang="en-US" sz="4000" b="1" spc="600" dirty="0" smtClean="0">
                  <a:solidFill>
                    <a:schemeClr val="bg1"/>
                  </a:solidFill>
                  <a:latin typeface="Trebuchet MS" pitchFamily="34" charset="0"/>
                </a:rPr>
                <a:t>DESIGN</a:t>
              </a:r>
              <a:r>
                <a:rPr lang="en-US" sz="4000" b="1" spc="600" baseline="0" dirty="0" smtClean="0">
                  <a:solidFill>
                    <a:schemeClr val="bg1"/>
                  </a:solidFill>
                  <a:latin typeface="Trebuchet MS" pitchFamily="34" charset="0"/>
                </a:rPr>
                <a:t> </a:t>
              </a:r>
              <a:r>
                <a:rPr lang="en-US" sz="4000" b="1" spc="600" dirty="0" smtClean="0">
                  <a:solidFill>
                    <a:schemeClr val="bg1"/>
                  </a:solidFill>
                  <a:latin typeface="Trebuchet MS" pitchFamily="34" charset="0"/>
                </a:rPr>
                <a:t>GUIDE</a:t>
              </a:r>
            </a:p>
            <a:p>
              <a:pPr algn="ctr"/>
              <a:endParaRPr lang="en-US" sz="2800" b="1" dirty="0" smtClean="0">
                <a:latin typeface="Trebuchet MS" pitchFamily="34" charset="0"/>
              </a:endParaRPr>
            </a:p>
            <a:p>
              <a:pPr defTabSz="3765639"/>
              <a:r>
                <a:rPr lang="en-US" sz="2800" i="0" dirty="0" smtClean="0">
                  <a:latin typeface="Trebuchet MS" pitchFamily="34" charset="0"/>
                </a:rPr>
                <a:t>This PowerPoint</a:t>
              </a:r>
              <a:r>
                <a:rPr lang="en-US" sz="2800" i="0" baseline="0" dirty="0" smtClean="0">
                  <a:latin typeface="Trebuchet MS" pitchFamily="34" charset="0"/>
                </a:rPr>
                <a:t> </a:t>
              </a:r>
              <a:r>
                <a:rPr lang="en-US" sz="2800" i="0" dirty="0" smtClean="0">
                  <a:latin typeface="Trebuchet MS" pitchFamily="34" charset="0"/>
                </a:rPr>
                <a:t>2007 template produces</a:t>
              </a:r>
              <a:r>
                <a:rPr lang="en-US" sz="2800" i="0" baseline="0" dirty="0" smtClean="0">
                  <a:latin typeface="Trebuchet MS" pitchFamily="34" charset="0"/>
                </a:rPr>
                <a:t> </a:t>
              </a:r>
              <a:r>
                <a:rPr lang="en-US" sz="2800" i="0" dirty="0" smtClean="0">
                  <a:latin typeface="Trebuchet MS" pitchFamily="34" charset="0"/>
                </a:rPr>
                <a:t>a 36”x48” presentation poster. </a:t>
              </a:r>
              <a:r>
                <a:rPr lang="en-US" sz="2800" dirty="0" smtClean="0">
                  <a:latin typeface="Trebuchet MS" pitchFamily="34" charset="0"/>
                </a:rPr>
                <a:t>You</a:t>
              </a:r>
              <a:r>
                <a:rPr lang="en-US" sz="2800" baseline="0" dirty="0" smtClean="0">
                  <a:latin typeface="Trebuchet MS" pitchFamily="34" charset="0"/>
                </a:rPr>
                <a:t> can u</a:t>
              </a:r>
              <a:r>
                <a:rPr lang="en-US" sz="2800" dirty="0" smtClean="0">
                  <a:latin typeface="Trebuchet MS" pitchFamily="34" charset="0"/>
                </a:rPr>
                <a:t>se</a:t>
              </a:r>
              <a:r>
                <a:rPr lang="en-US" sz="2800" baseline="0" dirty="0" smtClean="0">
                  <a:latin typeface="Trebuchet MS" pitchFamily="34" charset="0"/>
                </a:rPr>
                <a:t> it to create your research poster and </a:t>
              </a:r>
              <a:r>
                <a:rPr lang="en-US" sz="2800" dirty="0" smtClean="0">
                  <a:latin typeface="Trebuchet MS" pitchFamily="34" charset="0"/>
                </a:rPr>
                <a:t>save valuable time placing titles, subtitles,</a:t>
              </a:r>
              <a:r>
                <a:rPr lang="en-US" sz="2800" baseline="0" dirty="0" smtClean="0">
                  <a:latin typeface="Trebuchet MS" pitchFamily="34" charset="0"/>
                </a:rPr>
                <a:t> text, and graphics</a:t>
              </a:r>
              <a:r>
                <a:rPr lang="en-US" sz="2800" dirty="0" smtClean="0">
                  <a:latin typeface="Trebuchet MS" pitchFamily="34" charset="0"/>
                </a:rPr>
                <a:t>. </a:t>
              </a:r>
            </a:p>
            <a:p>
              <a:pPr defTabSz="3765639"/>
              <a:endParaRPr lang="en-US" sz="2800" dirty="0" smtClean="0">
                <a:latin typeface="Trebuchet MS" pitchFamily="34" charset="0"/>
              </a:endParaRPr>
            </a:p>
            <a:p>
              <a:pPr defTabSz="4389219"/>
              <a:r>
                <a:rPr lang="en-US" sz="2800" dirty="0" smtClean="0">
                  <a:latin typeface="Trebuchet MS" pitchFamily="34" charset="0"/>
                </a:rPr>
                <a:t>We provide a series of online tutorials that will guide you through the poster design process and answer your poster production questions. To view our template tutorials, go online to </a:t>
              </a:r>
              <a:r>
                <a:rPr lang="en-US" sz="2800" b="1" dirty="0" smtClean="0">
                  <a:solidFill>
                    <a:srgbClr val="FFC000"/>
                  </a:solidFill>
                  <a:latin typeface="Trebuchet MS" pitchFamily="34" charset="0"/>
                </a:rPr>
                <a:t>PosterPresentations.com</a:t>
              </a:r>
              <a:r>
                <a:rPr lang="en-US" sz="2800" b="1" dirty="0" smtClean="0">
                  <a:solidFill>
                    <a:schemeClr val="bg1"/>
                  </a:solidFill>
                  <a:latin typeface="Trebuchet MS" pitchFamily="34" charset="0"/>
                </a:rPr>
                <a:t> </a:t>
              </a:r>
              <a:r>
                <a:rPr lang="en-US" sz="2800" dirty="0" smtClean="0">
                  <a:solidFill>
                    <a:schemeClr val="bg1"/>
                  </a:solidFill>
                  <a:latin typeface="Trebuchet MS" pitchFamily="34" charset="0"/>
                </a:rPr>
                <a:t>and click on HELP DESK.</a:t>
              </a:r>
            </a:p>
            <a:p>
              <a:pPr defTabSz="4389219"/>
              <a:endParaRPr lang="en-US" sz="2800" dirty="0" smtClean="0">
                <a:latin typeface="Trebuchet MS" pitchFamily="34" charset="0"/>
              </a:endParaRPr>
            </a:p>
            <a:p>
              <a:pPr defTabSz="4389219"/>
              <a:r>
                <a:rPr lang="en-US" sz="2800" dirty="0" smtClean="0">
                  <a:solidFill>
                    <a:schemeClr val="bg1"/>
                  </a:solidFill>
                  <a:latin typeface="Trebuchet MS" pitchFamily="34" charset="0"/>
                </a:rPr>
                <a:t>When</a:t>
              </a:r>
              <a:r>
                <a:rPr lang="en-US" sz="2800" baseline="0" dirty="0" smtClean="0">
                  <a:solidFill>
                    <a:schemeClr val="bg1"/>
                  </a:solidFill>
                  <a:latin typeface="Trebuchet MS" pitchFamily="34" charset="0"/>
                </a:rPr>
                <a:t> you are ready to print your poster</a:t>
              </a:r>
              <a:r>
                <a:rPr lang="en-US" sz="2800" dirty="0" smtClean="0">
                  <a:solidFill>
                    <a:schemeClr val="bg1"/>
                  </a:solidFill>
                  <a:latin typeface="Trebuchet MS" pitchFamily="34" charset="0"/>
                </a:rPr>
                <a:t>,</a:t>
              </a:r>
              <a:r>
                <a:rPr lang="en-US" sz="2800" baseline="0" dirty="0" smtClean="0">
                  <a:solidFill>
                    <a:schemeClr val="bg1"/>
                  </a:solidFill>
                  <a:latin typeface="Trebuchet MS" pitchFamily="34" charset="0"/>
                </a:rPr>
                <a:t> go online to </a:t>
              </a:r>
              <a:r>
                <a:rPr lang="en-US" sz="2800" b="0" dirty="0" smtClean="0">
                  <a:solidFill>
                    <a:schemeClr val="bg1"/>
                  </a:solidFill>
                  <a:latin typeface="Trebuchet MS" pitchFamily="34" charset="0"/>
                </a:rPr>
                <a:t>PosterPresentations.com</a:t>
              </a:r>
              <a:r>
                <a:rPr lang="en-US" sz="2800" dirty="0" smtClean="0">
                  <a:solidFill>
                    <a:schemeClr val="bg1"/>
                  </a:solidFill>
                  <a:latin typeface="Trebuchet MS" pitchFamily="34" charset="0"/>
                </a:rPr>
                <a:t/>
              </a:r>
              <a:br>
                <a:rPr lang="en-US" sz="2800" dirty="0" smtClean="0">
                  <a:solidFill>
                    <a:schemeClr val="bg1"/>
                  </a:solidFill>
                  <a:latin typeface="Trebuchet MS" pitchFamily="34" charset="0"/>
                </a:rPr>
              </a:br>
              <a:endParaRPr lang="en-US" sz="2800" dirty="0" smtClean="0">
                <a:solidFill>
                  <a:schemeClr val="bg1"/>
                </a:solidFill>
                <a:latin typeface="Trebuchet MS" pitchFamily="34" charset="0"/>
              </a:endParaRPr>
            </a:p>
            <a:p>
              <a:pPr algn="l" defTabSz="3765639"/>
              <a:r>
                <a:rPr lang="en-US" sz="2800" b="0" dirty="0" smtClean="0">
                  <a:solidFill>
                    <a:schemeClr val="bg1"/>
                  </a:solidFill>
                  <a:latin typeface="Trebuchet MS" pitchFamily="34" charset="0"/>
                </a:rPr>
                <a:t>Need</a:t>
              </a:r>
              <a:r>
                <a:rPr lang="en-US" sz="2800" b="0" baseline="0" dirty="0" smtClean="0">
                  <a:solidFill>
                    <a:schemeClr val="bg1"/>
                  </a:solidFill>
                  <a:latin typeface="Trebuchet MS" pitchFamily="34" charset="0"/>
                </a:rPr>
                <a:t> assistance? Call us at </a:t>
              </a:r>
              <a:r>
                <a:rPr lang="en-US" sz="2800" b="0" dirty="0" smtClean="0">
                  <a:solidFill>
                    <a:srgbClr val="FFC000"/>
                  </a:solidFill>
                  <a:latin typeface="Trebuchet MS" pitchFamily="34" charset="0"/>
                </a:rPr>
                <a:t>1.510.649.3001</a:t>
              </a:r>
            </a:p>
            <a:p>
              <a:pPr algn="l" defTabSz="3765639"/>
              <a:endParaRPr lang="en-US" sz="3600" b="1" dirty="0" smtClean="0">
                <a:solidFill>
                  <a:srgbClr val="FFFF00"/>
                </a:solidFill>
                <a:latin typeface="Trebuchet MS" pitchFamily="34" charset="0"/>
              </a:endParaRPr>
            </a:p>
            <a:p>
              <a:pPr algn="ctr"/>
              <a:endParaRPr lang="en-US" sz="2400" b="1" dirty="0" smtClean="0">
                <a:solidFill>
                  <a:schemeClr val="bg1"/>
                </a:solidFill>
                <a:latin typeface="Trebuchet MS" pitchFamily="34" charset="0"/>
              </a:endParaRPr>
            </a:p>
            <a:p>
              <a:pPr algn="ctr"/>
              <a:r>
                <a:rPr lang="en-US" sz="4000" b="1" spc="600" dirty="0" smtClean="0">
                  <a:solidFill>
                    <a:schemeClr val="bg1"/>
                  </a:solidFill>
                  <a:latin typeface="Trebuchet MS" pitchFamily="34" charset="0"/>
                </a:rPr>
                <a:t>QUICK START</a:t>
              </a:r>
            </a:p>
            <a:p>
              <a:pPr algn="ctr"/>
              <a:endParaRPr lang="en-US" sz="3200" b="1" baseline="0" dirty="0" smtClean="0">
                <a:solidFill>
                  <a:schemeClr val="bg1"/>
                </a:solidFill>
                <a:latin typeface="Trebuchet MS" pitchFamily="34" charset="0"/>
              </a:endParaRPr>
            </a:p>
            <a:p>
              <a:pPr algn="ctr"/>
              <a:r>
                <a:rPr lang="en-US" sz="3200" b="1" baseline="0" dirty="0" smtClean="0">
                  <a:solidFill>
                    <a:srgbClr val="FFC000"/>
                  </a:solidFill>
                  <a:latin typeface="Trebuchet MS" pitchFamily="34" charset="0"/>
                </a:rPr>
                <a:t>Zoom in and out</a:t>
              </a:r>
            </a:p>
            <a:p>
              <a:pPr marL="1892300" indent="-1892300" algn="l" defTabSz="850900"/>
              <a:r>
                <a:rPr lang="en-US" sz="2400" b="0" baseline="0" dirty="0" smtClean="0">
                  <a:solidFill>
                    <a:schemeClr val="bg1"/>
                  </a:solidFill>
                  <a:latin typeface="Trebuchet MS" pitchFamily="34" charset="0"/>
                </a:rPr>
                <a:t>	</a:t>
              </a:r>
              <a:r>
                <a:rPr lang="en-US" sz="2400" b="0" baseline="0" dirty="0" smtClean="0">
                  <a:solidFill>
                    <a:schemeClr val="bg1">
                      <a:lumMod val="75000"/>
                    </a:schemeClr>
                  </a:solidFill>
                  <a:latin typeface="Trebuchet MS" pitchFamily="34" charset="0"/>
                </a:rPr>
                <a:t>As you work on your poster zoom in and out to the level that is more comfortable to you. </a:t>
              </a:r>
            </a:p>
            <a:p>
              <a:pPr marL="1892300" indent="-1892300" algn="l" defTabSz="850900"/>
              <a:r>
                <a:rPr lang="en-US" sz="2400" b="1" baseline="0" dirty="0" smtClean="0">
                  <a:solidFill>
                    <a:schemeClr val="bg1">
                      <a:lumMod val="75000"/>
                    </a:schemeClr>
                  </a:solidFill>
                  <a:latin typeface="Trebuchet MS" pitchFamily="34" charset="0"/>
                </a:rPr>
                <a:t>	</a:t>
              </a:r>
              <a:r>
                <a:rPr lang="en-US" sz="2400" b="0" baseline="0" dirty="0" smtClean="0">
                  <a:solidFill>
                    <a:schemeClr val="bg1">
                      <a:lumMod val="75000"/>
                    </a:schemeClr>
                  </a:solidFill>
                  <a:latin typeface="Trebuchet MS" pitchFamily="34" charset="0"/>
                </a:rPr>
                <a:t>Go to VIEW &gt; ZOOM.</a:t>
              </a:r>
            </a:p>
            <a:p>
              <a:pPr algn="l"/>
              <a:endParaRPr lang="en-US" sz="2800" b="0" baseline="0" dirty="0" smtClean="0">
                <a:solidFill>
                  <a:schemeClr val="bg1"/>
                </a:solidFill>
                <a:latin typeface="Trebuchet MS" pitchFamily="34" charset="0"/>
              </a:endParaRPr>
            </a:p>
            <a:p>
              <a:pPr algn="ctr"/>
              <a:r>
                <a:rPr lang="en-US" sz="3200" b="1" baseline="0" dirty="0" smtClean="0">
                  <a:solidFill>
                    <a:srgbClr val="FFC000"/>
                  </a:solidFill>
                  <a:latin typeface="Trebuchet MS" pitchFamily="34" charset="0"/>
                </a:rPr>
                <a:t>Title, Authors, and Affiliations</a:t>
              </a:r>
            </a:p>
            <a:p>
              <a:pPr algn="l"/>
              <a:r>
                <a:rPr lang="en-US" sz="2400" b="0" baseline="0" dirty="0" smtClean="0">
                  <a:solidFill>
                    <a:schemeClr val="bg1">
                      <a:lumMod val="75000"/>
                    </a:schemeClr>
                  </a:solidFill>
                  <a:latin typeface="Trebuchet MS" pitchFamily="34" charset="0"/>
                </a:rPr>
                <a:t>Start designing your poster by adding the title, the names of the authors, and the affiliated institutions. </a:t>
              </a:r>
              <a:r>
                <a:rPr lang="en-US" sz="2400" b="0" spc="0" baseline="0" dirty="0" smtClean="0">
                  <a:solidFill>
                    <a:schemeClr val="bg1">
                      <a:lumMod val="75000"/>
                    </a:schemeClr>
                  </a:solidFill>
                  <a:latin typeface="Trebuchet MS" pitchFamily="34" charset="0"/>
                </a:rPr>
                <a:t>You can type or paste text into the provided boxes. The template will automatically adjust the size of your text to fit the title box. You can manually override this feature and change the size of your text. </a:t>
              </a:r>
            </a:p>
            <a:p>
              <a:pPr algn="l"/>
              <a:endParaRPr lang="en-US" sz="2400" b="0" spc="0" baseline="0" dirty="0" smtClean="0">
                <a:solidFill>
                  <a:schemeClr val="bg1">
                    <a:lumMod val="75000"/>
                  </a:schemeClr>
                </a:solidFill>
                <a:latin typeface="Trebuchet MS" pitchFamily="34" charset="0"/>
              </a:endParaRPr>
            </a:p>
            <a:p>
              <a:pPr algn="l"/>
              <a:r>
                <a:rPr lang="en-US" sz="2400" b="1" spc="300" baseline="0" dirty="0" smtClean="0">
                  <a:solidFill>
                    <a:srgbClr val="FFC000"/>
                  </a:solidFill>
                  <a:latin typeface="Trebuchet MS" pitchFamily="34" charset="0"/>
                </a:rPr>
                <a:t>TIP</a:t>
              </a:r>
              <a:r>
                <a:rPr lang="en-US" sz="2400" b="1" baseline="0" dirty="0" smtClean="0">
                  <a:solidFill>
                    <a:srgbClr val="FFC000"/>
                  </a:solidFill>
                  <a:latin typeface="Trebuchet MS" pitchFamily="34" charset="0"/>
                </a:rPr>
                <a:t>: </a:t>
              </a:r>
              <a:r>
                <a:rPr lang="en-US" sz="2400" b="0" baseline="0" dirty="0" smtClean="0">
                  <a:solidFill>
                    <a:schemeClr val="bg1">
                      <a:lumMod val="75000"/>
                    </a:schemeClr>
                  </a:solidFill>
                  <a:latin typeface="Trebuchet MS" pitchFamily="34" charset="0"/>
                </a:rPr>
                <a:t>The font size of your title should be bigger than your name(s) and institution name(s).</a:t>
              </a:r>
            </a:p>
            <a:p>
              <a:pPr algn="l"/>
              <a:r>
                <a:rPr lang="en-US" sz="2800" b="1" baseline="0" dirty="0" smtClean="0">
                  <a:solidFill>
                    <a:schemeClr val="bg1"/>
                  </a:solidFill>
                  <a:latin typeface="Trebuchet MS" pitchFamily="34" charset="0"/>
                </a:rPr>
                <a:t/>
              </a:r>
              <a:br>
                <a:rPr lang="en-US" sz="2800" b="1" baseline="0" dirty="0" smtClean="0">
                  <a:solidFill>
                    <a:schemeClr val="bg1"/>
                  </a:solidFill>
                  <a:latin typeface="Trebuchet MS" pitchFamily="34" charset="0"/>
                </a:rPr>
              </a:br>
              <a:endParaRPr lang="en-US" sz="2800" b="1" dirty="0" smtClean="0">
                <a:solidFill>
                  <a:schemeClr val="bg1"/>
                </a:solidFill>
                <a:latin typeface="Trebuchet MS" pitchFamily="34" charset="0"/>
              </a:endParaRPr>
            </a:p>
            <a:p>
              <a:pPr algn="ctr"/>
              <a:endParaRPr lang="en-US" sz="2800" b="1" dirty="0" smtClean="0">
                <a:solidFill>
                  <a:srgbClr val="FFC000"/>
                </a:solidFill>
                <a:latin typeface="Trebuchet MS" pitchFamily="34" charset="0"/>
              </a:endParaRPr>
            </a:p>
            <a:p>
              <a:pPr algn="ctr"/>
              <a:endParaRPr lang="en-US" sz="2800" b="1" dirty="0" smtClean="0">
                <a:solidFill>
                  <a:srgbClr val="FFC000"/>
                </a:solidFill>
                <a:latin typeface="Trebuchet MS" pitchFamily="34" charset="0"/>
              </a:endParaRPr>
            </a:p>
            <a:p>
              <a:pPr algn="ctr"/>
              <a:r>
                <a:rPr lang="en-US" sz="3200" b="1" dirty="0" smtClean="0">
                  <a:solidFill>
                    <a:srgbClr val="FFC000"/>
                  </a:solidFill>
                  <a:latin typeface="Trebuchet MS" pitchFamily="34" charset="0"/>
                </a:rPr>
                <a:t>Adding Logos</a:t>
              </a:r>
              <a:r>
                <a:rPr lang="en-US" sz="3200" b="1" baseline="0" dirty="0" smtClean="0">
                  <a:solidFill>
                    <a:srgbClr val="FFC000"/>
                  </a:solidFill>
                  <a:latin typeface="Trebuchet MS" pitchFamily="34" charset="0"/>
                </a:rPr>
                <a:t> / Seals</a:t>
              </a:r>
            </a:p>
            <a:p>
              <a:pPr algn="l"/>
              <a:r>
                <a:rPr lang="en-US" sz="2400" b="0" baseline="0" dirty="0" smtClean="0">
                  <a:solidFill>
                    <a:schemeClr val="bg1">
                      <a:lumMod val="75000"/>
                    </a:schemeClr>
                  </a:solidFill>
                  <a:latin typeface="Trebuchet MS" pitchFamily="34" charset="0"/>
                </a:rPr>
                <a:t>Most often, logos are added on each side of the title. You can insert a logo by dragging and dropping it from your desktop, copy and paste or by going to INSERT &gt; PICTURES. Logos taken from web sites are likely to be low quality when printed. Zoom it at 100% to see what the logo will look like on the final poster and make any necessary adjustments.  </a:t>
              </a:r>
            </a:p>
            <a:p>
              <a:pPr algn="l"/>
              <a:endParaRPr lang="en-US" sz="2400" b="0" spc="300" baseline="0" dirty="0" smtClean="0">
                <a:solidFill>
                  <a:schemeClr val="bg1">
                    <a:lumMod val="75000"/>
                  </a:schemeClr>
                </a:solidFill>
                <a:latin typeface="Trebuchet MS" pitchFamily="34" charset="0"/>
              </a:endParaRPr>
            </a:p>
            <a:p>
              <a:pPr algn="l"/>
              <a:r>
                <a:rPr lang="en-US" sz="2400" b="1" spc="300" baseline="0" dirty="0" smtClean="0">
                  <a:solidFill>
                    <a:srgbClr val="FFC000"/>
                  </a:solidFill>
                  <a:latin typeface="Trebuchet MS" pitchFamily="34" charset="0"/>
                </a:rPr>
                <a:t>TIP:</a:t>
              </a:r>
              <a:r>
                <a:rPr lang="en-US" sz="2400" b="1" spc="0" baseline="0" dirty="0" smtClean="0">
                  <a:solidFill>
                    <a:srgbClr val="FFC000"/>
                  </a:solidFill>
                  <a:latin typeface="Trebuchet MS" pitchFamily="34" charset="0"/>
                </a:rPr>
                <a:t> </a:t>
              </a:r>
              <a:r>
                <a:rPr lang="en-US" sz="2400" b="0" baseline="0" dirty="0" smtClean="0">
                  <a:solidFill>
                    <a:schemeClr val="bg1">
                      <a:lumMod val="75000"/>
                    </a:schemeClr>
                  </a:solidFill>
                  <a:latin typeface="Trebuchet MS" pitchFamily="34" charset="0"/>
                </a:rPr>
                <a:t>See if your school’s logo is available on our free poster templates page.</a:t>
              </a:r>
            </a:p>
            <a:p>
              <a:pPr algn="l"/>
              <a:endParaRPr lang="en-US" sz="2400" b="0" baseline="0" dirty="0" smtClean="0">
                <a:latin typeface="Trebuchet MS" pitchFamily="34" charset="0"/>
              </a:endParaRPr>
            </a:p>
            <a:p>
              <a:pPr algn="ctr"/>
              <a:r>
                <a:rPr lang="en-US" sz="3200" b="1" baseline="0" dirty="0" smtClean="0">
                  <a:solidFill>
                    <a:srgbClr val="FFC000"/>
                  </a:solidFill>
                  <a:latin typeface="Trebuchet MS" pitchFamily="34" charset="0"/>
                </a:rPr>
                <a:t>Photographs / Graphics</a:t>
              </a:r>
            </a:p>
            <a:p>
              <a:pPr algn="l" defTabSz="977900"/>
              <a:r>
                <a:rPr lang="en-US" sz="2400" b="0" baseline="0" dirty="0" smtClean="0">
                  <a:solidFill>
                    <a:schemeClr val="bg1">
                      <a:lumMod val="75000"/>
                    </a:schemeClr>
                  </a:solidFill>
                  <a:latin typeface="Trebuchet MS" pitchFamily="34" charset="0"/>
                </a:rPr>
                <a:t>You can add images by dragging and dropping from your desktop, copy and paste, or by going to INSERT &gt; PICTURES. Resize images proportionally by holding down the SHIFT key and dragging one of the corner handles. For a professional-looking poster, do not distort your images by enlarging them </a:t>
              </a:r>
              <a:r>
                <a:rPr lang="en-US" sz="2400" b="0" spc="0" baseline="0" dirty="0" smtClean="0">
                  <a:solidFill>
                    <a:schemeClr val="bg1">
                      <a:lumMod val="75000"/>
                    </a:schemeClr>
                  </a:solidFill>
                  <a:latin typeface="Trebuchet MS" pitchFamily="34" charset="0"/>
                </a:rPr>
                <a:t>disproportionally.</a:t>
              </a:r>
            </a:p>
            <a:p>
              <a:pPr algn="l" defTabSz="977900"/>
              <a:endParaRPr lang="en-US" sz="2400" b="0" baseline="0" dirty="0" smtClean="0">
                <a:latin typeface="Trebuchet MS" pitchFamily="34" charset="0"/>
              </a:endParaRPr>
            </a:p>
            <a:p>
              <a:pPr algn="ctr"/>
              <a:endParaRPr lang="en-US" sz="2800" b="1" baseline="0" dirty="0" smtClean="0">
                <a:solidFill>
                  <a:srgbClr val="FFC000"/>
                </a:solidFill>
                <a:latin typeface="Trebuchet MS" pitchFamily="34" charset="0"/>
              </a:endParaRPr>
            </a:p>
            <a:p>
              <a:pPr algn="ctr"/>
              <a:endParaRPr lang="en-US" sz="2800" b="1" baseline="0" dirty="0" smtClean="0">
                <a:solidFill>
                  <a:srgbClr val="FFC000"/>
                </a:solidFill>
                <a:latin typeface="Trebuchet MS" pitchFamily="34" charset="0"/>
              </a:endParaRPr>
            </a:p>
            <a:p>
              <a:pPr algn="ctr"/>
              <a:endParaRPr lang="en-US" sz="2800" b="1" baseline="0" dirty="0" smtClean="0">
                <a:solidFill>
                  <a:srgbClr val="FFC000"/>
                </a:solidFill>
                <a:latin typeface="Trebuchet MS" pitchFamily="34" charset="0"/>
              </a:endParaRPr>
            </a:p>
            <a:p>
              <a:pPr algn="ctr"/>
              <a:endParaRPr lang="en-US" sz="2800" b="1" baseline="0" dirty="0" smtClean="0">
                <a:solidFill>
                  <a:srgbClr val="FFC000"/>
                </a:solidFill>
                <a:latin typeface="Trebuchet MS" pitchFamily="34" charset="0"/>
              </a:endParaRPr>
            </a:p>
            <a:p>
              <a:pPr algn="ctr"/>
              <a:endParaRPr lang="en-US" sz="2800" b="1" baseline="0" dirty="0" smtClean="0">
                <a:solidFill>
                  <a:srgbClr val="FFC000"/>
                </a:solidFill>
                <a:latin typeface="Trebuchet MS" pitchFamily="34" charset="0"/>
              </a:endParaRPr>
            </a:p>
            <a:p>
              <a:pPr algn="ctr"/>
              <a:endParaRPr lang="en-US" sz="2800" b="1" baseline="0" dirty="0" smtClean="0">
                <a:solidFill>
                  <a:srgbClr val="FFC000"/>
                </a:solidFill>
                <a:latin typeface="Trebuchet MS" pitchFamily="34" charset="0"/>
              </a:endParaRPr>
            </a:p>
            <a:p>
              <a:pPr algn="ctr"/>
              <a:r>
                <a:rPr lang="en-US" sz="3200" b="1" baseline="0" dirty="0" smtClean="0">
                  <a:solidFill>
                    <a:srgbClr val="FFC000"/>
                  </a:solidFill>
                  <a:latin typeface="Trebuchet MS" pitchFamily="34" charset="0"/>
                </a:rPr>
                <a:t>Image Quality Check</a:t>
              </a:r>
            </a:p>
            <a:p>
              <a:pPr lvl="0" algn="l" defTabSz="977900"/>
              <a:r>
                <a:rPr lang="en-US" sz="2400" b="0" baseline="0" dirty="0" smtClean="0">
                  <a:solidFill>
                    <a:schemeClr val="bg1">
                      <a:lumMod val="75000"/>
                    </a:schemeClr>
                  </a:solidFill>
                  <a:latin typeface="Trebuchet MS" pitchFamily="34" charset="0"/>
                </a:rPr>
                <a:t>Zoom in and look at your images at 100% magnification. If they look good they will print well. </a:t>
              </a:r>
              <a:endParaRPr lang="en-US" sz="2800" b="0" dirty="0" smtClean="0">
                <a:latin typeface="Trebuchet MS" pitchFamily="34" charset="0"/>
              </a:endParaRPr>
            </a:p>
          </p:txBody>
        </p:sp>
        <p:cxnSp>
          <p:nvCxnSpPr>
            <p:cNvPr id="56" name="Straight Connector 55"/>
            <p:cNvCxnSpPr/>
            <p:nvPr/>
          </p:nvCxnSpPr>
          <p:spPr>
            <a:xfrm>
              <a:off x="-11225189" y="8422500"/>
              <a:ext cx="10999746" cy="3341"/>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pic>
          <p:nvPicPr>
            <p:cNvPr id="57" name="Picture 56"/>
            <p:cNvPicPr>
              <a:picLocks noChangeAspect="1"/>
            </p:cNvPicPr>
            <p:nvPr userDrawn="1"/>
          </p:nvPicPr>
          <p:blipFill>
            <a:blip r:embed="rId11"/>
            <a:stretch>
              <a:fillRect/>
            </a:stretch>
          </p:blipFill>
          <p:spPr>
            <a:xfrm>
              <a:off x="-10740740" y="10261718"/>
              <a:ext cx="1597666" cy="1201935"/>
            </a:xfrm>
            <a:prstGeom prst="rect">
              <a:avLst/>
            </a:prstGeom>
          </p:spPr>
        </p:pic>
        <p:pic>
          <p:nvPicPr>
            <p:cNvPr id="58" name="Picture 57"/>
            <p:cNvPicPr>
              <a:picLocks noChangeAspect="1"/>
            </p:cNvPicPr>
            <p:nvPr userDrawn="1"/>
          </p:nvPicPr>
          <p:blipFill>
            <a:blip r:embed="rId12"/>
            <a:stretch>
              <a:fillRect/>
            </a:stretch>
          </p:blipFill>
          <p:spPr>
            <a:xfrm>
              <a:off x="-10732765" y="15696927"/>
              <a:ext cx="9986808" cy="1053596"/>
            </a:xfrm>
            <a:prstGeom prst="rect">
              <a:avLst/>
            </a:prstGeom>
          </p:spPr>
        </p:pic>
        <p:grpSp>
          <p:nvGrpSpPr>
            <p:cNvPr id="59" name="Group 58"/>
            <p:cNvGrpSpPr/>
            <p:nvPr userDrawn="1"/>
          </p:nvGrpSpPr>
          <p:grpSpPr>
            <a:xfrm>
              <a:off x="-9744993" y="23540957"/>
              <a:ext cx="7531182" cy="2120439"/>
              <a:chOff x="-4470427" y="11016658"/>
              <a:chExt cx="3470785" cy="974220"/>
            </a:xfrm>
          </p:grpSpPr>
          <p:grpSp>
            <p:nvGrpSpPr>
              <p:cNvPr id="65" name="Group 64"/>
              <p:cNvGrpSpPr/>
              <p:nvPr userDrawn="1"/>
            </p:nvGrpSpPr>
            <p:grpSpPr>
              <a:xfrm>
                <a:off x="-2783495" y="11060886"/>
                <a:ext cx="624431" cy="893535"/>
                <a:chOff x="-3958697" y="11117435"/>
                <a:chExt cx="779338" cy="1280430"/>
              </a:xfrm>
            </p:grpSpPr>
            <p:pic>
              <p:nvPicPr>
                <p:cNvPr id="71" name="Picture 70"/>
                <p:cNvPicPr>
                  <a:picLocks noChangeAspect="1"/>
                </p:cNvPicPr>
                <p:nvPr userDrawn="1"/>
              </p:nvPicPr>
              <p:blipFill>
                <a:blip r:embed="rId13"/>
                <a:stretch>
                  <a:fillRect/>
                </a:stretch>
              </p:blipFill>
              <p:spPr>
                <a:xfrm>
                  <a:off x="-3948160" y="11117435"/>
                  <a:ext cx="768801" cy="1090857"/>
                </a:xfrm>
                <a:prstGeom prst="rect">
                  <a:avLst/>
                </a:prstGeom>
              </p:spPr>
            </p:pic>
            <p:sp>
              <p:nvSpPr>
                <p:cNvPr id="72" name="TextBox 71"/>
                <p:cNvSpPr txBox="1"/>
                <p:nvPr userDrawn="1"/>
              </p:nvSpPr>
              <p:spPr>
                <a:xfrm>
                  <a:off x="-3958697" y="12114178"/>
                  <a:ext cx="779337" cy="283687"/>
                </a:xfrm>
                <a:prstGeom prst="rect">
                  <a:avLst/>
                </a:prstGeom>
                <a:solidFill>
                  <a:schemeClr val="accent1"/>
                </a:solidFill>
                <a:ln>
                  <a:noFill/>
                </a:ln>
              </p:spPr>
              <p:txBody>
                <a:bodyPr wrap="square" lIns="91440" tIns="91440" rIns="91440" bIns="91440" rtlCol="0">
                  <a:spAutoFit/>
                </a:bodyPr>
                <a:lstStyle/>
                <a:p>
                  <a:pPr algn="ctr"/>
                  <a:r>
                    <a:rPr lang="en-US" sz="1600" b="1" dirty="0" smtClean="0">
                      <a:solidFill>
                        <a:schemeClr val="tx1"/>
                      </a:solidFill>
                    </a:rPr>
                    <a:t>ORIGINAL</a:t>
                  </a:r>
                  <a:endParaRPr lang="en-US" sz="1600" b="1" dirty="0">
                    <a:solidFill>
                      <a:schemeClr val="tx1"/>
                    </a:solidFill>
                  </a:endParaRPr>
                </a:p>
              </p:txBody>
            </p:sp>
          </p:grpSp>
          <p:grpSp>
            <p:nvGrpSpPr>
              <p:cNvPr id="66" name="Group 65"/>
              <p:cNvGrpSpPr/>
              <p:nvPr userDrawn="1"/>
            </p:nvGrpSpPr>
            <p:grpSpPr>
              <a:xfrm>
                <a:off x="-2033159" y="11060889"/>
                <a:ext cx="1033517" cy="893529"/>
                <a:chOff x="-2921738" y="11200127"/>
                <a:chExt cx="1420279" cy="1227904"/>
              </a:xfrm>
            </p:grpSpPr>
            <p:pic>
              <p:nvPicPr>
                <p:cNvPr id="69" name="Picture 68"/>
                <p:cNvPicPr>
                  <a:picLocks noChangeAspect="1"/>
                </p:cNvPicPr>
                <p:nvPr userDrawn="1"/>
              </p:nvPicPr>
              <p:blipFill>
                <a:blip r:embed="rId13"/>
                <a:stretch>
                  <a:fillRect/>
                </a:stretch>
              </p:blipFill>
              <p:spPr>
                <a:xfrm>
                  <a:off x="-2921738" y="11200127"/>
                  <a:ext cx="1420279" cy="1029694"/>
                </a:xfrm>
                <a:prstGeom prst="rect">
                  <a:avLst/>
                </a:prstGeom>
              </p:spPr>
            </p:pic>
            <p:sp>
              <p:nvSpPr>
                <p:cNvPr id="70" name="TextBox 69"/>
                <p:cNvSpPr txBox="1"/>
                <p:nvPr userDrawn="1"/>
              </p:nvSpPr>
              <p:spPr>
                <a:xfrm>
                  <a:off x="-2918991" y="12175418"/>
                  <a:ext cx="1417532" cy="252613"/>
                </a:xfrm>
                <a:prstGeom prst="rect">
                  <a:avLst/>
                </a:prstGeom>
                <a:solidFill>
                  <a:srgbClr val="FF0000"/>
                </a:solidFill>
              </p:spPr>
              <p:txBody>
                <a:bodyPr wrap="square" lIns="457200" tIns="91440" rIns="457200" bIns="91440" rtlCol="0">
                  <a:spAutoFit/>
                </a:bodyPr>
                <a:lstStyle/>
                <a:p>
                  <a:pPr algn="ctr"/>
                  <a:r>
                    <a:rPr lang="en-US" sz="1400" b="1" dirty="0" smtClean="0">
                      <a:solidFill>
                        <a:schemeClr val="bg1"/>
                      </a:solidFill>
                    </a:rPr>
                    <a:t>DISTORTED</a:t>
                  </a:r>
                  <a:endParaRPr lang="en-US" sz="700" b="1" dirty="0">
                    <a:solidFill>
                      <a:schemeClr val="bg1"/>
                    </a:solidFill>
                  </a:endParaRPr>
                </a:p>
              </p:txBody>
            </p:sp>
          </p:grpSp>
          <p:pic>
            <p:nvPicPr>
              <p:cNvPr id="67" name="Picture 66"/>
              <p:cNvPicPr>
                <a:picLocks noChangeAspect="1"/>
              </p:cNvPicPr>
              <p:nvPr userDrawn="1"/>
            </p:nvPicPr>
            <p:blipFill>
              <a:blip r:embed="rId14"/>
              <a:stretch>
                <a:fillRect/>
              </a:stretch>
            </p:blipFill>
            <p:spPr>
              <a:xfrm>
                <a:off x="-4470427" y="11016658"/>
                <a:ext cx="1098742" cy="847761"/>
              </a:xfrm>
              <a:prstGeom prst="rect">
                <a:avLst/>
              </a:prstGeom>
            </p:spPr>
          </p:pic>
          <p:sp>
            <p:nvSpPr>
              <p:cNvPr id="68" name="TextBox 67"/>
              <p:cNvSpPr txBox="1"/>
              <p:nvPr userDrawn="1"/>
            </p:nvSpPr>
            <p:spPr>
              <a:xfrm>
                <a:off x="-4440600" y="11665645"/>
                <a:ext cx="1035685" cy="325233"/>
              </a:xfrm>
              <a:prstGeom prst="rect">
                <a:avLst/>
              </a:prstGeom>
              <a:noFill/>
            </p:spPr>
            <p:txBody>
              <a:bodyPr wrap="square" lIns="457200" tIns="457200" rIns="457200" bIns="0" rtlCol="0">
                <a:spAutoFit/>
              </a:bodyPr>
              <a:lstStyle/>
              <a:p>
                <a:pPr algn="ctr"/>
                <a:r>
                  <a:rPr lang="en-US" sz="1600" dirty="0" smtClean="0">
                    <a:solidFill>
                      <a:schemeClr val="bg1"/>
                    </a:solidFill>
                  </a:rPr>
                  <a:t>Corner</a:t>
                </a:r>
                <a:r>
                  <a:rPr lang="en-US" sz="1600" baseline="0" dirty="0" smtClean="0">
                    <a:solidFill>
                      <a:schemeClr val="bg1"/>
                    </a:solidFill>
                  </a:rPr>
                  <a:t> handles</a:t>
                </a:r>
                <a:endParaRPr lang="en-US" sz="1600" dirty="0">
                  <a:solidFill>
                    <a:schemeClr val="bg1"/>
                  </a:solidFill>
                </a:endParaRPr>
              </a:p>
            </p:txBody>
          </p:sp>
        </p:grpSp>
        <p:grpSp>
          <p:nvGrpSpPr>
            <p:cNvPr id="60" name="Group 59"/>
            <p:cNvGrpSpPr/>
            <p:nvPr userDrawn="1"/>
          </p:nvGrpSpPr>
          <p:grpSpPr>
            <a:xfrm>
              <a:off x="-10398793" y="27751410"/>
              <a:ext cx="9323012" cy="2453251"/>
              <a:chOff x="-4754996" y="12734136"/>
              <a:chExt cx="4296559" cy="1127128"/>
            </a:xfrm>
          </p:grpSpPr>
          <p:graphicFrame>
            <p:nvGraphicFramePr>
              <p:cNvPr id="61" name="Object 60"/>
              <p:cNvGraphicFramePr>
                <a:graphicFrameLocks noChangeAspect="1"/>
              </p:cNvGraphicFramePr>
              <p:nvPr userDrawn="1">
                <p:extLst>
                  <p:ext uri="{D42A27DB-BD31-4B8C-83A1-F6EECF244321}">
                    <p14:modId xmlns:p14="http://schemas.microsoft.com/office/powerpoint/2010/main" val="1199812768"/>
                  </p:ext>
                </p:extLst>
              </p:nvPr>
            </p:nvGraphicFramePr>
            <p:xfrm>
              <a:off x="-4533347" y="12734142"/>
              <a:ext cx="1828800" cy="1117600"/>
            </p:xfrm>
            <a:graphic>
              <a:graphicData uri="http://schemas.openxmlformats.org/presentationml/2006/ole">
                <mc:AlternateContent xmlns:mc="http://schemas.openxmlformats.org/markup-compatibility/2006">
                  <mc:Choice xmlns:v="urn:schemas-microsoft-com:vml" Requires="v">
                    <p:oleObj spid="_x0000_s2187" name="Image" r:id="rId15" imgW="1828440" imgH="1117440" progId="Photoshop.Image.13">
                      <p:embed/>
                    </p:oleObj>
                  </mc:Choice>
                  <mc:Fallback>
                    <p:oleObj name="Image" r:id="rId15" imgW="1828440" imgH="1117440" progId="Photoshop.Image.13">
                      <p:embed/>
                      <p:pic>
                        <p:nvPicPr>
                          <p:cNvPr id="0" name=""/>
                          <p:cNvPicPr/>
                          <p:nvPr/>
                        </p:nvPicPr>
                        <p:blipFill>
                          <a:blip r:embed="rId16"/>
                          <a:stretch>
                            <a:fillRect/>
                          </a:stretch>
                        </p:blipFill>
                        <p:spPr>
                          <a:xfrm>
                            <a:off x="-4533347" y="12734142"/>
                            <a:ext cx="1828800" cy="1117600"/>
                          </a:xfrm>
                          <a:prstGeom prst="rect">
                            <a:avLst/>
                          </a:prstGeom>
                        </p:spPr>
                      </p:pic>
                    </p:oleObj>
                  </mc:Fallback>
                </mc:AlternateContent>
              </a:graphicData>
            </a:graphic>
          </p:graphicFrame>
          <p:graphicFrame>
            <p:nvGraphicFramePr>
              <p:cNvPr id="62" name="Object 61"/>
              <p:cNvGraphicFramePr>
                <a:graphicFrameLocks noChangeAspect="1"/>
              </p:cNvGraphicFramePr>
              <p:nvPr userDrawn="1">
                <p:extLst>
                  <p:ext uri="{D42A27DB-BD31-4B8C-83A1-F6EECF244321}">
                    <p14:modId xmlns:p14="http://schemas.microsoft.com/office/powerpoint/2010/main" val="4096349677"/>
                  </p:ext>
                </p:extLst>
              </p:nvPr>
            </p:nvGraphicFramePr>
            <p:xfrm>
              <a:off x="-2456641" y="12737835"/>
              <a:ext cx="1828800" cy="1117600"/>
            </p:xfrm>
            <a:graphic>
              <a:graphicData uri="http://schemas.openxmlformats.org/presentationml/2006/ole">
                <mc:AlternateContent xmlns:mc="http://schemas.openxmlformats.org/markup-compatibility/2006">
                  <mc:Choice xmlns:v="urn:schemas-microsoft-com:vml" Requires="v">
                    <p:oleObj spid="_x0000_s2188" name="Image" r:id="rId17" imgW="1828440" imgH="1117440" progId="Photoshop.Image.13">
                      <p:embed/>
                    </p:oleObj>
                  </mc:Choice>
                  <mc:Fallback>
                    <p:oleObj name="Image" r:id="rId17" imgW="1828440" imgH="1117440" progId="Photoshop.Image.13">
                      <p:embed/>
                      <p:pic>
                        <p:nvPicPr>
                          <p:cNvPr id="0" name=""/>
                          <p:cNvPicPr/>
                          <p:nvPr/>
                        </p:nvPicPr>
                        <p:blipFill>
                          <a:blip r:embed="rId18"/>
                          <a:stretch>
                            <a:fillRect/>
                          </a:stretch>
                        </p:blipFill>
                        <p:spPr>
                          <a:xfrm>
                            <a:off x="-2456641" y="12737835"/>
                            <a:ext cx="1828800" cy="1117600"/>
                          </a:xfrm>
                          <a:prstGeom prst="rect">
                            <a:avLst/>
                          </a:prstGeom>
                        </p:spPr>
                      </p:pic>
                    </p:oleObj>
                  </mc:Fallback>
                </mc:AlternateContent>
              </a:graphicData>
            </a:graphic>
          </p:graphicFrame>
          <p:sp>
            <p:nvSpPr>
              <p:cNvPr id="63" name="TextBox 62"/>
              <p:cNvSpPr txBox="1"/>
              <p:nvPr userDrawn="1"/>
            </p:nvSpPr>
            <p:spPr>
              <a:xfrm rot="16200000">
                <a:off x="-5235785" y="13214925"/>
                <a:ext cx="1117601" cy="156024"/>
              </a:xfrm>
              <a:prstGeom prst="rect">
                <a:avLst/>
              </a:prstGeom>
              <a:noFill/>
            </p:spPr>
            <p:txBody>
              <a:bodyPr wrap="square" lIns="91440" tIns="91440" rIns="91440" bIns="0" rtlCol="0">
                <a:spAutoFit/>
              </a:bodyPr>
              <a:lstStyle/>
              <a:p>
                <a:pPr algn="ctr"/>
                <a:r>
                  <a:rPr lang="en-US" sz="1600" dirty="0" smtClean="0">
                    <a:solidFill>
                      <a:srgbClr val="92D050"/>
                    </a:solidFill>
                  </a:rPr>
                  <a:t>Good</a:t>
                </a:r>
                <a:r>
                  <a:rPr lang="en-US" sz="1600" baseline="0" dirty="0" smtClean="0">
                    <a:solidFill>
                      <a:srgbClr val="92D050"/>
                    </a:solidFill>
                  </a:rPr>
                  <a:t> </a:t>
                </a:r>
                <a:r>
                  <a:rPr lang="en-US" sz="1600" baseline="0" dirty="0" smtClean="0">
                    <a:solidFill>
                      <a:schemeClr val="bg1"/>
                    </a:solidFill>
                  </a:rPr>
                  <a:t>printing quality</a:t>
                </a:r>
                <a:endParaRPr lang="en-US" sz="1600" dirty="0">
                  <a:solidFill>
                    <a:schemeClr val="bg1"/>
                  </a:solidFill>
                </a:endParaRPr>
              </a:p>
            </p:txBody>
          </p:sp>
          <p:sp>
            <p:nvSpPr>
              <p:cNvPr id="64" name="TextBox 63"/>
              <p:cNvSpPr txBox="1"/>
              <p:nvPr userDrawn="1"/>
            </p:nvSpPr>
            <p:spPr>
              <a:xfrm rot="16200000">
                <a:off x="-1095250" y="13224452"/>
                <a:ext cx="1117601" cy="156024"/>
              </a:xfrm>
              <a:prstGeom prst="rect">
                <a:avLst/>
              </a:prstGeom>
              <a:noFill/>
            </p:spPr>
            <p:txBody>
              <a:bodyPr wrap="square" lIns="91440" tIns="91440" rIns="91440" bIns="0" rtlCol="0">
                <a:spAutoFit/>
              </a:bodyPr>
              <a:lstStyle/>
              <a:p>
                <a:pPr algn="ctr"/>
                <a:r>
                  <a:rPr lang="en-US" sz="1600" dirty="0" smtClean="0">
                    <a:solidFill>
                      <a:srgbClr val="FF0000"/>
                    </a:solidFill>
                  </a:rPr>
                  <a:t>Bad </a:t>
                </a:r>
                <a:r>
                  <a:rPr lang="en-US" sz="1600" dirty="0" smtClean="0">
                    <a:solidFill>
                      <a:schemeClr val="bg1"/>
                    </a:solidFill>
                  </a:rPr>
                  <a:t>printing quality</a:t>
                </a:r>
                <a:endParaRPr lang="en-US" sz="1600" dirty="0">
                  <a:solidFill>
                    <a:schemeClr val="bg1"/>
                  </a:solidFill>
                </a:endParaRPr>
              </a:p>
            </p:txBody>
          </p:sp>
        </p:grpSp>
      </p:grpSp>
      <p:sp>
        <p:nvSpPr>
          <p:cNvPr id="41" name="Rounded Rectangle 40"/>
          <p:cNvSpPr/>
          <p:nvPr userDrawn="1"/>
        </p:nvSpPr>
        <p:spPr>
          <a:xfrm>
            <a:off x="29342871" y="4770782"/>
            <a:ext cx="13577436" cy="26279729"/>
          </a:xfrm>
          <a:prstGeom prst="roundRect">
            <a:avLst>
              <a:gd name="adj" fmla="val 1956"/>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ounded Rectangle 41"/>
          <p:cNvSpPr/>
          <p:nvPr userDrawn="1"/>
        </p:nvSpPr>
        <p:spPr>
          <a:xfrm>
            <a:off x="15117125" y="4749583"/>
            <a:ext cx="13577436" cy="26279729"/>
          </a:xfrm>
          <a:prstGeom prst="roundRect">
            <a:avLst>
              <a:gd name="adj" fmla="val 1956"/>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ounded Rectangle 42"/>
          <p:cNvSpPr/>
          <p:nvPr userDrawn="1"/>
        </p:nvSpPr>
        <p:spPr>
          <a:xfrm>
            <a:off x="891379" y="4791981"/>
            <a:ext cx="13577436" cy="26279729"/>
          </a:xfrm>
          <a:prstGeom prst="roundRect">
            <a:avLst>
              <a:gd name="adj" fmla="val 1956"/>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4" name="Group 73"/>
          <p:cNvGrpSpPr/>
          <p:nvPr userDrawn="1"/>
        </p:nvGrpSpPr>
        <p:grpSpPr>
          <a:xfrm rot="10800000">
            <a:off x="-36600" y="31404884"/>
            <a:ext cx="43927800" cy="1502229"/>
            <a:chOff x="-14192" y="1382"/>
            <a:chExt cx="27451941" cy="4572641"/>
          </a:xfrm>
        </p:grpSpPr>
        <p:sp>
          <p:nvSpPr>
            <p:cNvPr id="75" name="Rectangle 16"/>
            <p:cNvSpPr/>
            <p:nvPr userDrawn="1"/>
          </p:nvSpPr>
          <p:spPr>
            <a:xfrm>
              <a:off x="4001" y="707796"/>
              <a:ext cx="27429212" cy="3866227"/>
            </a:xfrm>
            <a:custGeom>
              <a:avLst/>
              <a:gdLst>
                <a:gd name="connsiteX0" fmla="*/ 0 w 43891200"/>
                <a:gd name="connsiteY0" fmla="*/ 0 h 7027483"/>
                <a:gd name="connsiteX1" fmla="*/ 43891200 w 43891200"/>
                <a:gd name="connsiteY1" fmla="*/ 0 h 7027483"/>
                <a:gd name="connsiteX2" fmla="*/ 43891200 w 43891200"/>
                <a:gd name="connsiteY2" fmla="*/ 7027483 h 7027483"/>
                <a:gd name="connsiteX3" fmla="*/ 0 w 43891200"/>
                <a:gd name="connsiteY3" fmla="*/ 7027483 h 7027483"/>
                <a:gd name="connsiteX4" fmla="*/ 0 w 43891200"/>
                <a:gd name="connsiteY4"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617527 w 43891200"/>
                <a:gd name="connsiteY3" fmla="*/ 6999261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84664 w 43891200"/>
                <a:gd name="connsiteY4" fmla="*/ 553167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532864 w 43891200"/>
                <a:gd name="connsiteY3" fmla="*/ 3330294 h 7027483"/>
                <a:gd name="connsiteX4" fmla="*/ 84664 w 43891200"/>
                <a:gd name="connsiteY4" fmla="*/ 553167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589306 w 43891200"/>
                <a:gd name="connsiteY3" fmla="*/ 3104512 h 7027483"/>
                <a:gd name="connsiteX4" fmla="*/ 84664 w 43891200"/>
                <a:gd name="connsiteY4" fmla="*/ 553167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589306 w 43891200"/>
                <a:gd name="connsiteY3" fmla="*/ 3104512 h 7027483"/>
                <a:gd name="connsiteX4" fmla="*/ 84664 w 43891200"/>
                <a:gd name="connsiteY4" fmla="*/ 5531673 h 7027483"/>
                <a:gd name="connsiteX5" fmla="*/ 0 w 43891200"/>
                <a:gd name="connsiteY5" fmla="*/ 0 h 7027483"/>
                <a:gd name="connsiteX0" fmla="*/ 0 w 43891200"/>
                <a:gd name="connsiteY0" fmla="*/ 0 h 7272584"/>
                <a:gd name="connsiteX1" fmla="*/ 43891200 w 43891200"/>
                <a:gd name="connsiteY1" fmla="*/ 0 h 7272584"/>
                <a:gd name="connsiteX2" fmla="*/ 43891200 w 43891200"/>
                <a:gd name="connsiteY2" fmla="*/ 7027483 h 7272584"/>
                <a:gd name="connsiteX3" fmla="*/ 37534349 w 43891200"/>
                <a:gd name="connsiteY3" fmla="*/ 5432466 h 7272584"/>
                <a:gd name="connsiteX4" fmla="*/ 21589306 w 43891200"/>
                <a:gd name="connsiteY4" fmla="*/ 3104512 h 7272584"/>
                <a:gd name="connsiteX5" fmla="*/ 84664 w 43891200"/>
                <a:gd name="connsiteY5" fmla="*/ 5531673 h 7272584"/>
                <a:gd name="connsiteX6" fmla="*/ 0 w 43891200"/>
                <a:gd name="connsiteY6" fmla="*/ 0 h 7272584"/>
                <a:gd name="connsiteX0" fmla="*/ 0 w 43891200"/>
                <a:gd name="connsiteY0" fmla="*/ 0 h 7027483"/>
                <a:gd name="connsiteX1" fmla="*/ 43891200 w 43891200"/>
                <a:gd name="connsiteY1" fmla="*/ 0 h 7027483"/>
                <a:gd name="connsiteX2" fmla="*/ 43891200 w 43891200"/>
                <a:gd name="connsiteY2" fmla="*/ 7027483 h 7027483"/>
                <a:gd name="connsiteX3" fmla="*/ 37534349 w 43891200"/>
                <a:gd name="connsiteY3" fmla="*/ 5432466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423313 w 43891200"/>
                <a:gd name="connsiteY4" fmla="*/ 3012175 h 7027483"/>
                <a:gd name="connsiteX5" fmla="*/ 84664 w 43891200"/>
                <a:gd name="connsiteY5" fmla="*/ 5531673 h 7027483"/>
                <a:gd name="connsiteX6" fmla="*/ 0 w 43891200"/>
                <a:gd name="connsiteY6" fmla="*/ 0 h 7027483"/>
                <a:gd name="connsiteX0" fmla="*/ 0 w 43891200"/>
                <a:gd name="connsiteY0" fmla="*/ 0 h 6029592"/>
                <a:gd name="connsiteX1" fmla="*/ 43891200 w 43891200"/>
                <a:gd name="connsiteY1" fmla="*/ 0 h 6029592"/>
                <a:gd name="connsiteX2" fmla="*/ 43852760 w 43891200"/>
                <a:gd name="connsiteY2" fmla="*/ 6029592 h 6029592"/>
                <a:gd name="connsiteX3" fmla="*/ 37534347 w 43891200"/>
                <a:gd name="connsiteY3" fmla="*/ 5179307 h 6029592"/>
                <a:gd name="connsiteX4" fmla="*/ 21423313 w 43891200"/>
                <a:gd name="connsiteY4" fmla="*/ 3012175 h 6029592"/>
                <a:gd name="connsiteX5" fmla="*/ 84664 w 43891200"/>
                <a:gd name="connsiteY5" fmla="*/ 5531673 h 6029592"/>
                <a:gd name="connsiteX6" fmla="*/ 0 w 43891200"/>
                <a:gd name="connsiteY6" fmla="*/ 0 h 6029592"/>
                <a:gd name="connsiteX0" fmla="*/ 0 w 43891200"/>
                <a:gd name="connsiteY0" fmla="*/ 0 h 6029592"/>
                <a:gd name="connsiteX1" fmla="*/ 43891200 w 43891200"/>
                <a:gd name="connsiteY1" fmla="*/ 0 h 6029592"/>
                <a:gd name="connsiteX2" fmla="*/ 43852760 w 43891200"/>
                <a:gd name="connsiteY2" fmla="*/ 6029592 h 6029592"/>
                <a:gd name="connsiteX3" fmla="*/ 36342689 w 43891200"/>
                <a:gd name="connsiteY3" fmla="*/ 4466527 h 6029592"/>
                <a:gd name="connsiteX4" fmla="*/ 21423313 w 43891200"/>
                <a:gd name="connsiteY4" fmla="*/ 3012175 h 6029592"/>
                <a:gd name="connsiteX5" fmla="*/ 84664 w 43891200"/>
                <a:gd name="connsiteY5" fmla="*/ 5531673 h 6029592"/>
                <a:gd name="connsiteX6" fmla="*/ 0 w 43891200"/>
                <a:gd name="connsiteY6" fmla="*/ 0 h 6029592"/>
                <a:gd name="connsiteX0" fmla="*/ 0 w 43891200"/>
                <a:gd name="connsiteY0" fmla="*/ 0 h 6079664"/>
                <a:gd name="connsiteX1" fmla="*/ 43891200 w 43891200"/>
                <a:gd name="connsiteY1" fmla="*/ 0 h 6079664"/>
                <a:gd name="connsiteX2" fmla="*/ 43852760 w 43891200"/>
                <a:gd name="connsiteY2" fmla="*/ 6029592 h 6079664"/>
                <a:gd name="connsiteX3" fmla="*/ 21423313 w 43891200"/>
                <a:gd name="connsiteY3" fmla="*/ 3012175 h 6079664"/>
                <a:gd name="connsiteX4" fmla="*/ 84664 w 43891200"/>
                <a:gd name="connsiteY4" fmla="*/ 5531673 h 6079664"/>
                <a:gd name="connsiteX5" fmla="*/ 0 w 43891200"/>
                <a:gd name="connsiteY5" fmla="*/ 0 h 6079664"/>
                <a:gd name="connsiteX0" fmla="*/ 0 w 43891200"/>
                <a:gd name="connsiteY0" fmla="*/ 0 h 6029592"/>
                <a:gd name="connsiteX1" fmla="*/ 43891200 w 43891200"/>
                <a:gd name="connsiteY1" fmla="*/ 0 h 6029592"/>
                <a:gd name="connsiteX2" fmla="*/ 43852760 w 43891200"/>
                <a:gd name="connsiteY2" fmla="*/ 6029592 h 6029592"/>
                <a:gd name="connsiteX3" fmla="*/ 21423313 w 43891200"/>
                <a:gd name="connsiteY3" fmla="*/ 3012175 h 6029592"/>
                <a:gd name="connsiteX4" fmla="*/ 84664 w 43891200"/>
                <a:gd name="connsiteY4" fmla="*/ 5531673 h 6029592"/>
                <a:gd name="connsiteX5" fmla="*/ 0 w 43891200"/>
                <a:gd name="connsiteY5" fmla="*/ 0 h 6029592"/>
                <a:gd name="connsiteX0" fmla="*/ 0 w 43891200"/>
                <a:gd name="connsiteY0" fmla="*/ 0 h 6029592"/>
                <a:gd name="connsiteX1" fmla="*/ 43891200 w 43891200"/>
                <a:gd name="connsiteY1" fmla="*/ 0 h 6029592"/>
                <a:gd name="connsiteX2" fmla="*/ 43852760 w 43891200"/>
                <a:gd name="connsiteY2" fmla="*/ 6029592 h 6029592"/>
                <a:gd name="connsiteX3" fmla="*/ 21423313 w 43891200"/>
                <a:gd name="connsiteY3" fmla="*/ 3012175 h 6029592"/>
                <a:gd name="connsiteX4" fmla="*/ 84664 w 43891200"/>
                <a:gd name="connsiteY4" fmla="*/ 5531673 h 6029592"/>
                <a:gd name="connsiteX5" fmla="*/ 0 w 43891200"/>
                <a:gd name="connsiteY5" fmla="*/ 0 h 6029592"/>
                <a:gd name="connsiteX0" fmla="*/ 0 w 43891200"/>
                <a:gd name="connsiteY0" fmla="*/ 0 h 5887037"/>
                <a:gd name="connsiteX1" fmla="*/ 43891200 w 43891200"/>
                <a:gd name="connsiteY1" fmla="*/ 0 h 5887037"/>
                <a:gd name="connsiteX2" fmla="*/ 43814321 w 43891200"/>
                <a:gd name="connsiteY2" fmla="*/ 5887037 h 5887037"/>
                <a:gd name="connsiteX3" fmla="*/ 21423313 w 43891200"/>
                <a:gd name="connsiteY3" fmla="*/ 3012175 h 5887037"/>
                <a:gd name="connsiteX4" fmla="*/ 84664 w 43891200"/>
                <a:gd name="connsiteY4" fmla="*/ 5531673 h 5887037"/>
                <a:gd name="connsiteX5" fmla="*/ 0 w 43891200"/>
                <a:gd name="connsiteY5" fmla="*/ 0 h 5887037"/>
                <a:gd name="connsiteX0" fmla="*/ 0 w 43891200"/>
                <a:gd name="connsiteY0" fmla="*/ 0 h 5745966"/>
                <a:gd name="connsiteX1" fmla="*/ 43891200 w 43891200"/>
                <a:gd name="connsiteY1" fmla="*/ 0 h 5745966"/>
                <a:gd name="connsiteX2" fmla="*/ 43814319 w 43891200"/>
                <a:gd name="connsiteY2" fmla="*/ 5745966 h 5745966"/>
                <a:gd name="connsiteX3" fmla="*/ 21423313 w 43891200"/>
                <a:gd name="connsiteY3" fmla="*/ 3012175 h 5745966"/>
                <a:gd name="connsiteX4" fmla="*/ 84664 w 43891200"/>
                <a:gd name="connsiteY4" fmla="*/ 5531673 h 5745966"/>
                <a:gd name="connsiteX5" fmla="*/ 0 w 43891200"/>
                <a:gd name="connsiteY5" fmla="*/ 0 h 5745966"/>
                <a:gd name="connsiteX0" fmla="*/ 0 w 43891200"/>
                <a:gd name="connsiteY0" fmla="*/ 0 h 5774180"/>
                <a:gd name="connsiteX1" fmla="*/ 43891200 w 43891200"/>
                <a:gd name="connsiteY1" fmla="*/ 0 h 5774180"/>
                <a:gd name="connsiteX2" fmla="*/ 43814319 w 43891200"/>
                <a:gd name="connsiteY2" fmla="*/ 5774180 h 5774180"/>
                <a:gd name="connsiteX3" fmla="*/ 21423313 w 43891200"/>
                <a:gd name="connsiteY3" fmla="*/ 3012175 h 5774180"/>
                <a:gd name="connsiteX4" fmla="*/ 84664 w 43891200"/>
                <a:gd name="connsiteY4" fmla="*/ 5531673 h 5774180"/>
                <a:gd name="connsiteX5" fmla="*/ 0 w 43891200"/>
                <a:gd name="connsiteY5" fmla="*/ 0 h 5774180"/>
                <a:gd name="connsiteX0" fmla="*/ 6633 w 43897833"/>
                <a:gd name="connsiteY0" fmla="*/ 0 h 5774180"/>
                <a:gd name="connsiteX1" fmla="*/ 43897833 w 43897833"/>
                <a:gd name="connsiteY1" fmla="*/ 0 h 5774180"/>
                <a:gd name="connsiteX2" fmla="*/ 43820952 w 43897833"/>
                <a:gd name="connsiteY2" fmla="*/ 5774180 h 5774180"/>
                <a:gd name="connsiteX3" fmla="*/ 21429946 w 43897833"/>
                <a:gd name="connsiteY3" fmla="*/ 3012175 h 5774180"/>
                <a:gd name="connsiteX4" fmla="*/ 0 w 43897833"/>
                <a:gd name="connsiteY4" fmla="*/ 5757386 h 5774180"/>
                <a:gd name="connsiteX5" fmla="*/ 6633 w 43897833"/>
                <a:gd name="connsiteY5" fmla="*/ 0 h 5774180"/>
                <a:gd name="connsiteX0" fmla="*/ 6633 w 43897833"/>
                <a:gd name="connsiteY0" fmla="*/ 0 h 5785600"/>
                <a:gd name="connsiteX1" fmla="*/ 43897833 w 43897833"/>
                <a:gd name="connsiteY1" fmla="*/ 0 h 5785600"/>
                <a:gd name="connsiteX2" fmla="*/ 43820952 w 43897833"/>
                <a:gd name="connsiteY2" fmla="*/ 5774180 h 5785600"/>
                <a:gd name="connsiteX3" fmla="*/ 21429946 w 43897833"/>
                <a:gd name="connsiteY3" fmla="*/ 3012175 h 5785600"/>
                <a:gd name="connsiteX4" fmla="*/ 0 w 43897833"/>
                <a:gd name="connsiteY4" fmla="*/ 5785600 h 5785600"/>
                <a:gd name="connsiteX5" fmla="*/ 6633 w 43897833"/>
                <a:gd name="connsiteY5" fmla="*/ 0 h 5785600"/>
                <a:gd name="connsiteX0" fmla="*/ 6633 w 43897833"/>
                <a:gd name="connsiteY0" fmla="*/ 0 h 5785600"/>
                <a:gd name="connsiteX1" fmla="*/ 43897833 w 43897833"/>
                <a:gd name="connsiteY1" fmla="*/ 0 h 5785600"/>
                <a:gd name="connsiteX2" fmla="*/ 43829914 w 43897833"/>
                <a:gd name="connsiteY2" fmla="*/ 5757562 h 5785600"/>
                <a:gd name="connsiteX3" fmla="*/ 21429946 w 43897833"/>
                <a:gd name="connsiteY3" fmla="*/ 3012175 h 5785600"/>
                <a:gd name="connsiteX4" fmla="*/ 0 w 43897833"/>
                <a:gd name="connsiteY4" fmla="*/ 5785600 h 5785600"/>
                <a:gd name="connsiteX5" fmla="*/ 6633 w 43897833"/>
                <a:gd name="connsiteY5" fmla="*/ 0 h 5785600"/>
                <a:gd name="connsiteX0" fmla="*/ 6633 w 43884390"/>
                <a:gd name="connsiteY0" fmla="*/ 4153 h 5789753"/>
                <a:gd name="connsiteX1" fmla="*/ 43884390 w 43884390"/>
                <a:gd name="connsiteY1" fmla="*/ 0 h 5789753"/>
                <a:gd name="connsiteX2" fmla="*/ 43829914 w 43884390"/>
                <a:gd name="connsiteY2" fmla="*/ 5761715 h 5789753"/>
                <a:gd name="connsiteX3" fmla="*/ 21429946 w 43884390"/>
                <a:gd name="connsiteY3" fmla="*/ 3016328 h 5789753"/>
                <a:gd name="connsiteX4" fmla="*/ 0 w 43884390"/>
                <a:gd name="connsiteY4" fmla="*/ 5789753 h 5789753"/>
                <a:gd name="connsiteX5" fmla="*/ 6633 w 43884390"/>
                <a:gd name="connsiteY5" fmla="*/ 4153 h 5789753"/>
                <a:gd name="connsiteX0" fmla="*/ 6633 w 43884392"/>
                <a:gd name="connsiteY0" fmla="*/ 0 h 5785600"/>
                <a:gd name="connsiteX1" fmla="*/ 43884392 w 43884392"/>
                <a:gd name="connsiteY1" fmla="*/ 1 h 5785600"/>
                <a:gd name="connsiteX2" fmla="*/ 43829914 w 43884392"/>
                <a:gd name="connsiteY2" fmla="*/ 5757562 h 5785600"/>
                <a:gd name="connsiteX3" fmla="*/ 21429946 w 43884392"/>
                <a:gd name="connsiteY3" fmla="*/ 3012175 h 5785600"/>
                <a:gd name="connsiteX4" fmla="*/ 0 w 43884392"/>
                <a:gd name="connsiteY4" fmla="*/ 5785600 h 5785600"/>
                <a:gd name="connsiteX5" fmla="*/ 6633 w 43884392"/>
                <a:gd name="connsiteY5" fmla="*/ 0 h 5785600"/>
                <a:gd name="connsiteX0" fmla="*/ 6633 w 43876785"/>
                <a:gd name="connsiteY0" fmla="*/ 7053 h 5792653"/>
                <a:gd name="connsiteX1" fmla="*/ 43876785 w 43876785"/>
                <a:gd name="connsiteY1" fmla="*/ 0 h 5792653"/>
                <a:gd name="connsiteX2" fmla="*/ 43829914 w 43876785"/>
                <a:gd name="connsiteY2" fmla="*/ 5764615 h 5792653"/>
                <a:gd name="connsiteX3" fmla="*/ 21429946 w 43876785"/>
                <a:gd name="connsiteY3" fmla="*/ 3019228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429946 w 43876785"/>
                <a:gd name="connsiteY3" fmla="*/ 3019228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852793 w 43876785"/>
                <a:gd name="connsiteY3" fmla="*/ 301922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852793 w 43876785"/>
                <a:gd name="connsiteY3" fmla="*/ 301922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64377 w 43876785"/>
                <a:gd name="connsiteY3" fmla="*/ 300041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44088 w 43876785"/>
                <a:gd name="connsiteY3" fmla="*/ 300041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801199"/>
                <a:gd name="connsiteX1" fmla="*/ 43876785 w 43876785"/>
                <a:gd name="connsiteY1" fmla="*/ 0 h 5801199"/>
                <a:gd name="connsiteX2" fmla="*/ 43831664 w 43876785"/>
                <a:gd name="connsiteY2" fmla="*/ 5801199 h 5801199"/>
                <a:gd name="connsiteX3" fmla="*/ 21923799 w 43876785"/>
                <a:gd name="connsiteY3" fmla="*/ 3009824 h 5801199"/>
                <a:gd name="connsiteX4" fmla="*/ 0 w 43876785"/>
                <a:gd name="connsiteY4" fmla="*/ 5792653 h 5801199"/>
                <a:gd name="connsiteX5" fmla="*/ 6633 w 43876785"/>
                <a:gd name="connsiteY5" fmla="*/ 7053 h 5801199"/>
                <a:gd name="connsiteX0" fmla="*/ 6633 w 43876785"/>
                <a:gd name="connsiteY0" fmla="*/ 7053 h 5811651"/>
                <a:gd name="connsiteX1" fmla="*/ 43876785 w 43876785"/>
                <a:gd name="connsiteY1" fmla="*/ 0 h 5811651"/>
                <a:gd name="connsiteX2" fmla="*/ 43826110 w 43876785"/>
                <a:gd name="connsiteY2" fmla="*/ 5811651 h 5811651"/>
                <a:gd name="connsiteX3" fmla="*/ 21923799 w 43876785"/>
                <a:gd name="connsiteY3" fmla="*/ 3009824 h 5811651"/>
                <a:gd name="connsiteX4" fmla="*/ 0 w 43876785"/>
                <a:gd name="connsiteY4" fmla="*/ 5792653 h 5811651"/>
                <a:gd name="connsiteX5" fmla="*/ 6633 w 43876785"/>
                <a:gd name="connsiteY5" fmla="*/ 7053 h 5811651"/>
                <a:gd name="connsiteX0" fmla="*/ -1 w 43870151"/>
                <a:gd name="connsiteY0" fmla="*/ 7053 h 5818785"/>
                <a:gd name="connsiteX1" fmla="*/ 43870151 w 43870151"/>
                <a:gd name="connsiteY1" fmla="*/ 0 h 5818785"/>
                <a:gd name="connsiteX2" fmla="*/ 43819476 w 43870151"/>
                <a:gd name="connsiteY2" fmla="*/ 5811651 h 5818785"/>
                <a:gd name="connsiteX3" fmla="*/ 21917165 w 43870151"/>
                <a:gd name="connsiteY3" fmla="*/ 3009824 h 5818785"/>
                <a:gd name="connsiteX4" fmla="*/ 4477 w 43870151"/>
                <a:gd name="connsiteY4" fmla="*/ 5818785 h 5818785"/>
                <a:gd name="connsiteX5" fmla="*/ -1 w 43870151"/>
                <a:gd name="connsiteY5" fmla="*/ 7053 h 5818785"/>
                <a:gd name="connsiteX0" fmla="*/ 239 w 43870391"/>
                <a:gd name="connsiteY0" fmla="*/ 7053 h 5814778"/>
                <a:gd name="connsiteX1" fmla="*/ 43870391 w 43870391"/>
                <a:gd name="connsiteY1" fmla="*/ 0 h 5814778"/>
                <a:gd name="connsiteX2" fmla="*/ 43819716 w 43870391"/>
                <a:gd name="connsiteY2" fmla="*/ 5811651 h 5814778"/>
                <a:gd name="connsiteX3" fmla="*/ 21917405 w 43870391"/>
                <a:gd name="connsiteY3" fmla="*/ 3009824 h 5814778"/>
                <a:gd name="connsiteX4" fmla="*/ 457 w 43870391"/>
                <a:gd name="connsiteY4" fmla="*/ 5814778 h 5814778"/>
                <a:gd name="connsiteX5" fmla="*/ 239 w 43870391"/>
                <a:gd name="connsiteY5" fmla="*/ 7053 h 5814778"/>
                <a:gd name="connsiteX0" fmla="*/ 239 w 43870391"/>
                <a:gd name="connsiteY0" fmla="*/ 7053 h 5811651"/>
                <a:gd name="connsiteX1" fmla="*/ 43870391 w 43870391"/>
                <a:gd name="connsiteY1" fmla="*/ 0 h 5811651"/>
                <a:gd name="connsiteX2" fmla="*/ 43819716 w 43870391"/>
                <a:gd name="connsiteY2" fmla="*/ 5811651 h 5811651"/>
                <a:gd name="connsiteX3" fmla="*/ 21917405 w 43870391"/>
                <a:gd name="connsiteY3" fmla="*/ 3009824 h 5811651"/>
                <a:gd name="connsiteX4" fmla="*/ 457 w 43870391"/>
                <a:gd name="connsiteY4" fmla="*/ 5806763 h 5811651"/>
                <a:gd name="connsiteX5" fmla="*/ 239 w 43870391"/>
                <a:gd name="connsiteY5" fmla="*/ 7053 h 5811651"/>
                <a:gd name="connsiteX0" fmla="*/ 239 w 43870391"/>
                <a:gd name="connsiteY0" fmla="*/ 7053 h 5811651"/>
                <a:gd name="connsiteX1" fmla="*/ 43870391 w 43870391"/>
                <a:gd name="connsiteY1" fmla="*/ 0 h 5811651"/>
                <a:gd name="connsiteX2" fmla="*/ 43819716 w 43870391"/>
                <a:gd name="connsiteY2" fmla="*/ 5811651 h 5811651"/>
                <a:gd name="connsiteX3" fmla="*/ 21917405 w 43870391"/>
                <a:gd name="connsiteY3" fmla="*/ 3009824 h 5811651"/>
                <a:gd name="connsiteX4" fmla="*/ 457 w 43870391"/>
                <a:gd name="connsiteY4" fmla="*/ 5798748 h 5811651"/>
                <a:gd name="connsiteX5" fmla="*/ 239 w 43870391"/>
                <a:gd name="connsiteY5" fmla="*/ 7053 h 5811651"/>
                <a:gd name="connsiteX0" fmla="*/ 239 w 43870391"/>
                <a:gd name="connsiteY0" fmla="*/ 7053 h 5811651"/>
                <a:gd name="connsiteX1" fmla="*/ 43870391 w 43870391"/>
                <a:gd name="connsiteY1" fmla="*/ 0 h 5811651"/>
                <a:gd name="connsiteX2" fmla="*/ 43819716 w 43870391"/>
                <a:gd name="connsiteY2" fmla="*/ 5811651 h 5811651"/>
                <a:gd name="connsiteX3" fmla="*/ 21917405 w 43870391"/>
                <a:gd name="connsiteY3" fmla="*/ 3009824 h 5811651"/>
                <a:gd name="connsiteX4" fmla="*/ 457 w 43870391"/>
                <a:gd name="connsiteY4" fmla="*/ 5798748 h 5811651"/>
                <a:gd name="connsiteX5" fmla="*/ 239 w 43870391"/>
                <a:gd name="connsiteY5" fmla="*/ 7053 h 5811651"/>
                <a:gd name="connsiteX0" fmla="*/ 239 w 43842825"/>
                <a:gd name="connsiteY0" fmla="*/ 7053 h 5811651"/>
                <a:gd name="connsiteX1" fmla="*/ 43842825 w 43842825"/>
                <a:gd name="connsiteY1" fmla="*/ 0 h 5811651"/>
                <a:gd name="connsiteX2" fmla="*/ 43819716 w 43842825"/>
                <a:gd name="connsiteY2" fmla="*/ 5811651 h 5811651"/>
                <a:gd name="connsiteX3" fmla="*/ 21917405 w 43842825"/>
                <a:gd name="connsiteY3" fmla="*/ 3009824 h 5811651"/>
                <a:gd name="connsiteX4" fmla="*/ 457 w 43842825"/>
                <a:gd name="connsiteY4" fmla="*/ 5798748 h 5811651"/>
                <a:gd name="connsiteX5" fmla="*/ 239 w 43842825"/>
                <a:gd name="connsiteY5" fmla="*/ 7053 h 5811651"/>
                <a:gd name="connsiteX0" fmla="*/ 239 w 43824446"/>
                <a:gd name="connsiteY0" fmla="*/ 7053 h 5811651"/>
                <a:gd name="connsiteX1" fmla="*/ 43824446 w 43824446"/>
                <a:gd name="connsiteY1" fmla="*/ 0 h 5811651"/>
                <a:gd name="connsiteX2" fmla="*/ 43819716 w 43824446"/>
                <a:gd name="connsiteY2" fmla="*/ 5811651 h 5811651"/>
                <a:gd name="connsiteX3" fmla="*/ 21917405 w 43824446"/>
                <a:gd name="connsiteY3" fmla="*/ 3009824 h 5811651"/>
                <a:gd name="connsiteX4" fmla="*/ 457 w 43824446"/>
                <a:gd name="connsiteY4" fmla="*/ 5798748 h 5811651"/>
                <a:gd name="connsiteX5" fmla="*/ 239 w 43824446"/>
                <a:gd name="connsiteY5" fmla="*/ 7053 h 5811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824446" h="5811651">
                  <a:moveTo>
                    <a:pt x="239" y="7053"/>
                  </a:moveTo>
                  <a:lnTo>
                    <a:pt x="43824446" y="0"/>
                  </a:lnTo>
                  <a:cubicBezTo>
                    <a:pt x="43822869" y="1937217"/>
                    <a:pt x="43821293" y="3874434"/>
                    <a:pt x="43819716" y="5811651"/>
                  </a:cubicBezTo>
                  <a:cubicBezTo>
                    <a:pt x="38268362" y="4032785"/>
                    <a:pt x="30438085" y="2966157"/>
                    <a:pt x="21917405" y="3009824"/>
                  </a:cubicBezTo>
                  <a:cubicBezTo>
                    <a:pt x="14614291" y="3047251"/>
                    <a:pt x="6453731" y="3277510"/>
                    <a:pt x="457" y="5798748"/>
                  </a:cubicBezTo>
                  <a:cubicBezTo>
                    <a:pt x="-1036" y="3861504"/>
                    <a:pt x="1732" y="1944297"/>
                    <a:pt x="239" y="7053"/>
                  </a:cubicBezTo>
                  <a:close/>
                </a:path>
              </a:pathLst>
            </a:custGeom>
            <a:gradFill flip="none" rotWithShape="1">
              <a:gsLst>
                <a:gs pos="0">
                  <a:schemeClr val="accent6"/>
                </a:gs>
                <a:gs pos="100000">
                  <a:schemeClr val="accent4"/>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Rectangle 16"/>
            <p:cNvSpPr/>
            <p:nvPr userDrawn="1"/>
          </p:nvSpPr>
          <p:spPr>
            <a:xfrm>
              <a:off x="-4323" y="5744"/>
              <a:ext cx="27440229" cy="4555641"/>
            </a:xfrm>
            <a:custGeom>
              <a:avLst/>
              <a:gdLst>
                <a:gd name="connsiteX0" fmla="*/ 0 w 43891200"/>
                <a:gd name="connsiteY0" fmla="*/ 0 h 7027483"/>
                <a:gd name="connsiteX1" fmla="*/ 43891200 w 43891200"/>
                <a:gd name="connsiteY1" fmla="*/ 0 h 7027483"/>
                <a:gd name="connsiteX2" fmla="*/ 43891200 w 43891200"/>
                <a:gd name="connsiteY2" fmla="*/ 7027483 h 7027483"/>
                <a:gd name="connsiteX3" fmla="*/ 0 w 43891200"/>
                <a:gd name="connsiteY3" fmla="*/ 7027483 h 7027483"/>
                <a:gd name="connsiteX4" fmla="*/ 0 w 43891200"/>
                <a:gd name="connsiteY4"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617527 w 43891200"/>
                <a:gd name="connsiteY3" fmla="*/ 6999261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968081"/>
                <a:gd name="connsiteY0" fmla="*/ 0 h 6688809"/>
                <a:gd name="connsiteX1" fmla="*/ 43891200 w 43968081"/>
                <a:gd name="connsiteY1" fmla="*/ 0 h 6688809"/>
                <a:gd name="connsiteX2" fmla="*/ 43968081 w 43968081"/>
                <a:gd name="connsiteY2" fmla="*/ 6358199 h 6688809"/>
                <a:gd name="connsiteX3" fmla="*/ 21448200 w 43968081"/>
                <a:gd name="connsiteY3" fmla="*/ 3838305 h 6688809"/>
                <a:gd name="connsiteX4" fmla="*/ 28221 w 43968081"/>
                <a:gd name="connsiteY4" fmla="*/ 6688809 h 6688809"/>
                <a:gd name="connsiteX5" fmla="*/ 0 w 43968081"/>
                <a:gd name="connsiteY5" fmla="*/ 0 h 6688809"/>
                <a:gd name="connsiteX0" fmla="*/ 0 w 43891200"/>
                <a:gd name="connsiteY0" fmla="*/ 0 h 6688809"/>
                <a:gd name="connsiteX1" fmla="*/ 43891200 w 43891200"/>
                <a:gd name="connsiteY1" fmla="*/ 0 h 6688809"/>
                <a:gd name="connsiteX2" fmla="*/ 43793664 w 43891200"/>
                <a:gd name="connsiteY2" fmla="*/ 6218350 h 6688809"/>
                <a:gd name="connsiteX3" fmla="*/ 21448200 w 43891200"/>
                <a:gd name="connsiteY3" fmla="*/ 3838305 h 6688809"/>
                <a:gd name="connsiteX4" fmla="*/ 28221 w 43891200"/>
                <a:gd name="connsiteY4" fmla="*/ 6688809 h 6688809"/>
                <a:gd name="connsiteX5" fmla="*/ 0 w 43891200"/>
                <a:gd name="connsiteY5" fmla="*/ 0 h 6688809"/>
                <a:gd name="connsiteX0" fmla="*/ 0 w 43891200"/>
                <a:gd name="connsiteY0" fmla="*/ 0 h 6688809"/>
                <a:gd name="connsiteX1" fmla="*/ 43891200 w 43891200"/>
                <a:gd name="connsiteY1" fmla="*/ 0 h 6688809"/>
                <a:gd name="connsiteX2" fmla="*/ 43823938 w 43891200"/>
                <a:gd name="connsiteY2" fmla="*/ 6183672 h 6688809"/>
                <a:gd name="connsiteX3" fmla="*/ 21448200 w 43891200"/>
                <a:gd name="connsiteY3" fmla="*/ 3838305 h 6688809"/>
                <a:gd name="connsiteX4" fmla="*/ 28221 w 43891200"/>
                <a:gd name="connsiteY4" fmla="*/ 6688809 h 6688809"/>
                <a:gd name="connsiteX5" fmla="*/ 0 w 43891200"/>
                <a:gd name="connsiteY5" fmla="*/ 0 h 6688809"/>
                <a:gd name="connsiteX0" fmla="*/ 0 w 43823938"/>
                <a:gd name="connsiteY0" fmla="*/ 0 h 6688809"/>
                <a:gd name="connsiteX1" fmla="*/ 43800376 w 43823938"/>
                <a:gd name="connsiteY1" fmla="*/ 0 h 6688809"/>
                <a:gd name="connsiteX2" fmla="*/ 43823938 w 43823938"/>
                <a:gd name="connsiteY2" fmla="*/ 6183672 h 6688809"/>
                <a:gd name="connsiteX3" fmla="*/ 21448200 w 43823938"/>
                <a:gd name="connsiteY3" fmla="*/ 3838305 h 6688809"/>
                <a:gd name="connsiteX4" fmla="*/ 28221 w 43823938"/>
                <a:gd name="connsiteY4" fmla="*/ 6688809 h 6688809"/>
                <a:gd name="connsiteX5" fmla="*/ 0 w 43823938"/>
                <a:gd name="connsiteY5" fmla="*/ 0 h 6688809"/>
                <a:gd name="connsiteX0" fmla="*/ 0 w 43883631"/>
                <a:gd name="connsiteY0" fmla="*/ 0 h 6688809"/>
                <a:gd name="connsiteX1" fmla="*/ 43883631 w 43883631"/>
                <a:gd name="connsiteY1" fmla="*/ 41614 h 6688809"/>
                <a:gd name="connsiteX2" fmla="*/ 43823938 w 43883631"/>
                <a:gd name="connsiteY2" fmla="*/ 6183672 h 6688809"/>
                <a:gd name="connsiteX3" fmla="*/ 21448200 w 43883631"/>
                <a:gd name="connsiteY3" fmla="*/ 3838305 h 6688809"/>
                <a:gd name="connsiteX4" fmla="*/ 28221 w 43883631"/>
                <a:gd name="connsiteY4" fmla="*/ 6688809 h 6688809"/>
                <a:gd name="connsiteX5" fmla="*/ 0 w 43883631"/>
                <a:gd name="connsiteY5" fmla="*/ 0 h 6688809"/>
                <a:gd name="connsiteX0" fmla="*/ 0 w 43876062"/>
                <a:gd name="connsiteY0" fmla="*/ 0 h 6688809"/>
                <a:gd name="connsiteX1" fmla="*/ 43876062 w 43876062"/>
                <a:gd name="connsiteY1" fmla="*/ 6936 h 6688809"/>
                <a:gd name="connsiteX2" fmla="*/ 43823938 w 43876062"/>
                <a:gd name="connsiteY2" fmla="*/ 6183672 h 6688809"/>
                <a:gd name="connsiteX3" fmla="*/ 21448200 w 43876062"/>
                <a:gd name="connsiteY3" fmla="*/ 3838305 h 6688809"/>
                <a:gd name="connsiteX4" fmla="*/ 28221 w 43876062"/>
                <a:gd name="connsiteY4" fmla="*/ 6688809 h 6688809"/>
                <a:gd name="connsiteX5" fmla="*/ 0 w 43876062"/>
                <a:gd name="connsiteY5" fmla="*/ 0 h 6688809"/>
                <a:gd name="connsiteX0" fmla="*/ 0 w 43883634"/>
                <a:gd name="connsiteY0" fmla="*/ 6936 h 6695745"/>
                <a:gd name="connsiteX1" fmla="*/ 43883634 w 43883634"/>
                <a:gd name="connsiteY1" fmla="*/ 0 h 6695745"/>
                <a:gd name="connsiteX2" fmla="*/ 43823938 w 43883634"/>
                <a:gd name="connsiteY2" fmla="*/ 6190608 h 6695745"/>
                <a:gd name="connsiteX3" fmla="*/ 21448200 w 43883634"/>
                <a:gd name="connsiteY3" fmla="*/ 3845241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448200 w 43883634"/>
                <a:gd name="connsiteY3" fmla="*/ 3845241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86368 w 43883634"/>
                <a:gd name="connsiteY3" fmla="*/ 3845241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871047 w 43883634"/>
                <a:gd name="connsiteY3" fmla="*/ 3810016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82633 w 43883634"/>
                <a:gd name="connsiteY3" fmla="*/ 3782129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1837"/>
                <a:gd name="connsiteX1" fmla="*/ 43883634 w 43883634"/>
                <a:gd name="connsiteY1" fmla="*/ 0 h 6691837"/>
                <a:gd name="connsiteX2" fmla="*/ 43827740 w 43883634"/>
                <a:gd name="connsiteY2" fmla="*/ 6180150 h 6691837"/>
                <a:gd name="connsiteX3" fmla="*/ 21911623 w 43883634"/>
                <a:gd name="connsiteY3" fmla="*/ 3791425 h 6691837"/>
                <a:gd name="connsiteX4" fmla="*/ 66513 w 43883634"/>
                <a:gd name="connsiteY4" fmla="*/ 6691837 h 6691837"/>
                <a:gd name="connsiteX5" fmla="*/ 0 w 43883634"/>
                <a:gd name="connsiteY5" fmla="*/ 6936 h 6691837"/>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23933 w 43834140"/>
                <a:gd name="connsiteY0" fmla="*/ 15369 h 6695746"/>
                <a:gd name="connsiteX1" fmla="*/ 43834140 w 43834140"/>
                <a:gd name="connsiteY1" fmla="*/ 0 h 6695746"/>
                <a:gd name="connsiteX2" fmla="*/ 43778245 w 43834140"/>
                <a:gd name="connsiteY2" fmla="*/ 5777889 h 6695746"/>
                <a:gd name="connsiteX3" fmla="*/ 21862129 w 43834140"/>
                <a:gd name="connsiteY3" fmla="*/ 3791425 h 6695746"/>
                <a:gd name="connsiteX4" fmla="*/ 0 w 43834140"/>
                <a:gd name="connsiteY4" fmla="*/ 6695746 h 6695746"/>
                <a:gd name="connsiteX5" fmla="*/ 23933 w 43834140"/>
                <a:gd name="connsiteY5" fmla="*/ 15369 h 6695746"/>
                <a:gd name="connsiteX0" fmla="*/ 1414 w 43848334"/>
                <a:gd name="connsiteY0" fmla="*/ 15369 h 6695746"/>
                <a:gd name="connsiteX1" fmla="*/ 43848334 w 43848334"/>
                <a:gd name="connsiteY1" fmla="*/ 0 h 6695746"/>
                <a:gd name="connsiteX2" fmla="*/ 43792439 w 43848334"/>
                <a:gd name="connsiteY2" fmla="*/ 5777889 h 6695746"/>
                <a:gd name="connsiteX3" fmla="*/ 21876323 w 43848334"/>
                <a:gd name="connsiteY3" fmla="*/ 3791425 h 6695746"/>
                <a:gd name="connsiteX4" fmla="*/ 14194 w 43848334"/>
                <a:gd name="connsiteY4" fmla="*/ 6695746 h 6695746"/>
                <a:gd name="connsiteX5" fmla="*/ 1414 w 43848334"/>
                <a:gd name="connsiteY5" fmla="*/ 15369 h 6695746"/>
                <a:gd name="connsiteX0" fmla="*/ 1414 w 43792439"/>
                <a:gd name="connsiteY0" fmla="*/ 6936 h 6687313"/>
                <a:gd name="connsiteX1" fmla="*/ 43729019 w 43792439"/>
                <a:gd name="connsiteY1" fmla="*/ 0 h 6687313"/>
                <a:gd name="connsiteX2" fmla="*/ 43792439 w 43792439"/>
                <a:gd name="connsiteY2" fmla="*/ 5769456 h 6687313"/>
                <a:gd name="connsiteX3" fmla="*/ 21876323 w 43792439"/>
                <a:gd name="connsiteY3" fmla="*/ 3782992 h 6687313"/>
                <a:gd name="connsiteX4" fmla="*/ 14194 w 43792439"/>
                <a:gd name="connsiteY4" fmla="*/ 6687313 h 6687313"/>
                <a:gd name="connsiteX5" fmla="*/ 1414 w 43792439"/>
                <a:gd name="connsiteY5" fmla="*/ 6936 h 6687313"/>
                <a:gd name="connsiteX0" fmla="*/ 1414 w 43792439"/>
                <a:gd name="connsiteY0" fmla="*/ 0 h 6680377"/>
                <a:gd name="connsiteX1" fmla="*/ 43600524 w 43792439"/>
                <a:gd name="connsiteY1" fmla="*/ 77395 h 6680377"/>
                <a:gd name="connsiteX2" fmla="*/ 43792439 w 43792439"/>
                <a:gd name="connsiteY2" fmla="*/ 5762520 h 6680377"/>
                <a:gd name="connsiteX3" fmla="*/ 21876323 w 43792439"/>
                <a:gd name="connsiteY3" fmla="*/ 3776056 h 6680377"/>
                <a:gd name="connsiteX4" fmla="*/ 14194 w 43792439"/>
                <a:gd name="connsiteY4" fmla="*/ 6680377 h 6680377"/>
                <a:gd name="connsiteX5" fmla="*/ 1414 w 43792439"/>
                <a:gd name="connsiteY5" fmla="*/ 0 h 6680377"/>
                <a:gd name="connsiteX0" fmla="*/ 1414 w 43792439"/>
                <a:gd name="connsiteY0" fmla="*/ 0 h 6680377"/>
                <a:gd name="connsiteX1" fmla="*/ 43683128 w 43792439"/>
                <a:gd name="connsiteY1" fmla="*/ 119561 h 6680377"/>
                <a:gd name="connsiteX2" fmla="*/ 43792439 w 43792439"/>
                <a:gd name="connsiteY2" fmla="*/ 5762520 h 6680377"/>
                <a:gd name="connsiteX3" fmla="*/ 21876323 w 43792439"/>
                <a:gd name="connsiteY3" fmla="*/ 3776056 h 6680377"/>
                <a:gd name="connsiteX4" fmla="*/ 14194 w 43792439"/>
                <a:gd name="connsiteY4" fmla="*/ 6680377 h 6680377"/>
                <a:gd name="connsiteX5" fmla="*/ 1414 w 43792439"/>
                <a:gd name="connsiteY5" fmla="*/ 0 h 6680377"/>
                <a:gd name="connsiteX0" fmla="*/ 1414 w 43793267"/>
                <a:gd name="connsiteY0" fmla="*/ 0 h 6680377"/>
                <a:gd name="connsiteX1" fmla="*/ 43793267 w 43793267"/>
                <a:gd name="connsiteY1" fmla="*/ 1497 h 6680377"/>
                <a:gd name="connsiteX2" fmla="*/ 43792439 w 43793267"/>
                <a:gd name="connsiteY2" fmla="*/ 5762520 h 6680377"/>
                <a:gd name="connsiteX3" fmla="*/ 21876323 w 43793267"/>
                <a:gd name="connsiteY3" fmla="*/ 3776056 h 6680377"/>
                <a:gd name="connsiteX4" fmla="*/ 14194 w 43793267"/>
                <a:gd name="connsiteY4" fmla="*/ 6680377 h 6680377"/>
                <a:gd name="connsiteX5" fmla="*/ 1414 w 43793267"/>
                <a:gd name="connsiteY5" fmla="*/ 0 h 6680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793267" h="6680377">
                  <a:moveTo>
                    <a:pt x="1414" y="0"/>
                  </a:moveTo>
                  <a:lnTo>
                    <a:pt x="43793267" y="1497"/>
                  </a:lnTo>
                  <a:cubicBezTo>
                    <a:pt x="43793267" y="2343991"/>
                    <a:pt x="43792439" y="3420026"/>
                    <a:pt x="43792439" y="5762520"/>
                  </a:cubicBezTo>
                  <a:cubicBezTo>
                    <a:pt x="38990659" y="4549272"/>
                    <a:pt x="29172697" y="3623080"/>
                    <a:pt x="21876323" y="3776056"/>
                  </a:cubicBezTo>
                  <a:cubicBezTo>
                    <a:pt x="14579949" y="3929032"/>
                    <a:pt x="6467468" y="4159139"/>
                    <a:pt x="14194" y="6680377"/>
                  </a:cubicBezTo>
                  <a:cubicBezTo>
                    <a:pt x="22172" y="4453585"/>
                    <a:pt x="-6564" y="2226792"/>
                    <a:pt x="1414" y="0"/>
                  </a:cubicBezTo>
                  <a:close/>
                </a:path>
              </a:pathLst>
            </a:custGeom>
            <a:gradFill flip="none" rotWithShape="1">
              <a:gsLst>
                <a:gs pos="0">
                  <a:schemeClr val="accent6"/>
                </a:gs>
                <a:gs pos="100000">
                  <a:schemeClr val="accent1"/>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7" name="Rectangle 15"/>
            <p:cNvSpPr/>
            <p:nvPr userDrawn="1"/>
          </p:nvSpPr>
          <p:spPr>
            <a:xfrm>
              <a:off x="-14192" y="1382"/>
              <a:ext cx="27451941" cy="4570666"/>
            </a:xfrm>
            <a:custGeom>
              <a:avLst/>
              <a:gdLst>
                <a:gd name="connsiteX0" fmla="*/ 0 w 43891200"/>
                <a:gd name="connsiteY0" fmla="*/ 0 h 2171777"/>
                <a:gd name="connsiteX1" fmla="*/ 43891200 w 43891200"/>
                <a:gd name="connsiteY1" fmla="*/ 0 h 2171777"/>
                <a:gd name="connsiteX2" fmla="*/ 43891200 w 43891200"/>
                <a:gd name="connsiteY2" fmla="*/ 2171777 h 2171777"/>
                <a:gd name="connsiteX3" fmla="*/ 0 w 43891200"/>
                <a:gd name="connsiteY3" fmla="*/ 2171777 h 2171777"/>
                <a:gd name="connsiteX4" fmla="*/ 0 w 43891200"/>
                <a:gd name="connsiteY4" fmla="*/ 0 h 2171777"/>
                <a:gd name="connsiteX0" fmla="*/ 0 w 43891200"/>
                <a:gd name="connsiteY0" fmla="*/ 0 h 2171777"/>
                <a:gd name="connsiteX1" fmla="*/ 43891200 w 43891200"/>
                <a:gd name="connsiteY1" fmla="*/ 0 h 2171777"/>
                <a:gd name="connsiteX2" fmla="*/ 43891200 w 43891200"/>
                <a:gd name="connsiteY2" fmla="*/ 2171777 h 2171777"/>
                <a:gd name="connsiteX3" fmla="*/ 21843298 w 43891200"/>
                <a:gd name="connsiteY3" fmla="*/ 2143554 h 2171777"/>
                <a:gd name="connsiteX4" fmla="*/ 0 w 43891200"/>
                <a:gd name="connsiteY4" fmla="*/ 2171777 h 2171777"/>
                <a:gd name="connsiteX5" fmla="*/ 0 w 43891200"/>
                <a:gd name="connsiteY5" fmla="*/ 0 h 2171777"/>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90029"/>
                <a:gd name="connsiteX1" fmla="*/ 43891200 w 43891200"/>
                <a:gd name="connsiteY1" fmla="*/ 0 h 5390029"/>
                <a:gd name="connsiteX2" fmla="*/ 43891200 w 43891200"/>
                <a:gd name="connsiteY2" fmla="*/ 2171777 h 5390029"/>
                <a:gd name="connsiteX3" fmla="*/ 21843298 w 43891200"/>
                <a:gd name="connsiteY3" fmla="*/ 2143554 h 5390029"/>
                <a:gd name="connsiteX4" fmla="*/ 28221 w 43891200"/>
                <a:gd name="connsiteY4" fmla="*/ 5360956 h 5390029"/>
                <a:gd name="connsiteX5" fmla="*/ 0 w 43891200"/>
                <a:gd name="connsiteY5" fmla="*/ 0 h 5390029"/>
                <a:gd name="connsiteX0" fmla="*/ 0 w 43891200"/>
                <a:gd name="connsiteY0" fmla="*/ 0 h 5390029"/>
                <a:gd name="connsiteX1" fmla="*/ 43891200 w 43891200"/>
                <a:gd name="connsiteY1" fmla="*/ 0 h 5390029"/>
                <a:gd name="connsiteX2" fmla="*/ 43891200 w 43891200"/>
                <a:gd name="connsiteY2" fmla="*/ 2171777 h 5390029"/>
                <a:gd name="connsiteX3" fmla="*/ 21843298 w 43891200"/>
                <a:gd name="connsiteY3" fmla="*/ 2143554 h 5390029"/>
                <a:gd name="connsiteX4" fmla="*/ 28221 w 43891200"/>
                <a:gd name="connsiteY4" fmla="*/ 5360956 h 5390029"/>
                <a:gd name="connsiteX5" fmla="*/ 0 w 43891200"/>
                <a:gd name="connsiteY5" fmla="*/ 0 h 5390029"/>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691988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778314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197 w 43891200"/>
                <a:gd name="connsiteY2" fmla="*/ 2143554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197 w 43891200"/>
                <a:gd name="connsiteY2" fmla="*/ 2143554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83162"/>
                <a:gd name="connsiteX1" fmla="*/ 43891200 w 43891200"/>
                <a:gd name="connsiteY1" fmla="*/ 0 h 5383162"/>
                <a:gd name="connsiteX2" fmla="*/ 43891197 w 43891200"/>
                <a:gd name="connsiteY2" fmla="*/ 2143554 h 5383162"/>
                <a:gd name="connsiteX3" fmla="*/ 21843298 w 43891200"/>
                <a:gd name="connsiteY3" fmla="*/ 1381537 h 5383162"/>
                <a:gd name="connsiteX4" fmla="*/ 12981 w 43891200"/>
                <a:gd name="connsiteY4" fmla="*/ 5383162 h 5383162"/>
                <a:gd name="connsiteX5" fmla="*/ 0 w 43891200"/>
                <a:gd name="connsiteY5" fmla="*/ 0 h 5383162"/>
                <a:gd name="connsiteX0" fmla="*/ 0 w 43891200"/>
                <a:gd name="connsiteY0" fmla="*/ 0 h 5353553"/>
                <a:gd name="connsiteX1" fmla="*/ 43891200 w 43891200"/>
                <a:gd name="connsiteY1" fmla="*/ 0 h 5353553"/>
                <a:gd name="connsiteX2" fmla="*/ 43891197 w 43891200"/>
                <a:gd name="connsiteY2" fmla="*/ 2143554 h 5353553"/>
                <a:gd name="connsiteX3" fmla="*/ 21843298 w 43891200"/>
                <a:gd name="connsiteY3" fmla="*/ 1381537 h 5353553"/>
                <a:gd name="connsiteX4" fmla="*/ 12981 w 43891200"/>
                <a:gd name="connsiteY4" fmla="*/ 5353553 h 5353553"/>
                <a:gd name="connsiteX5" fmla="*/ 0 w 43891200"/>
                <a:gd name="connsiteY5" fmla="*/ 0 h 5353553"/>
                <a:gd name="connsiteX0" fmla="*/ 0 w 43891200"/>
                <a:gd name="connsiteY0" fmla="*/ 0 h 5375759"/>
                <a:gd name="connsiteX1" fmla="*/ 43891200 w 43891200"/>
                <a:gd name="connsiteY1" fmla="*/ 0 h 5375759"/>
                <a:gd name="connsiteX2" fmla="*/ 43891197 w 43891200"/>
                <a:gd name="connsiteY2" fmla="*/ 2143554 h 5375759"/>
                <a:gd name="connsiteX3" fmla="*/ 21843298 w 43891200"/>
                <a:gd name="connsiteY3" fmla="*/ 1381537 h 5375759"/>
                <a:gd name="connsiteX4" fmla="*/ 2821 w 43891200"/>
                <a:gd name="connsiteY4" fmla="*/ 5375759 h 5375759"/>
                <a:gd name="connsiteX5" fmla="*/ 0 w 43891200"/>
                <a:gd name="connsiteY5" fmla="*/ 0 h 5375759"/>
                <a:gd name="connsiteX0" fmla="*/ 0 w 43891200"/>
                <a:gd name="connsiteY0" fmla="*/ 0 h 5391472"/>
                <a:gd name="connsiteX1" fmla="*/ 43891200 w 43891200"/>
                <a:gd name="connsiteY1" fmla="*/ 0 h 5391472"/>
                <a:gd name="connsiteX2" fmla="*/ 43891197 w 43891200"/>
                <a:gd name="connsiteY2" fmla="*/ 2143554 h 5391472"/>
                <a:gd name="connsiteX3" fmla="*/ 21843298 w 43891200"/>
                <a:gd name="connsiteY3" fmla="*/ 1381537 h 5391472"/>
                <a:gd name="connsiteX4" fmla="*/ 24143 w 43891200"/>
                <a:gd name="connsiteY4" fmla="*/ 5391472 h 5391472"/>
                <a:gd name="connsiteX5" fmla="*/ 0 w 43891200"/>
                <a:gd name="connsiteY5" fmla="*/ 0 h 5391472"/>
                <a:gd name="connsiteX0" fmla="*/ 0 w 43891200"/>
                <a:gd name="connsiteY0" fmla="*/ 0 h 5388329"/>
                <a:gd name="connsiteX1" fmla="*/ 43891200 w 43891200"/>
                <a:gd name="connsiteY1" fmla="*/ 0 h 5388329"/>
                <a:gd name="connsiteX2" fmla="*/ 43891197 w 43891200"/>
                <a:gd name="connsiteY2" fmla="*/ 2143554 h 5388329"/>
                <a:gd name="connsiteX3" fmla="*/ 21843298 w 43891200"/>
                <a:gd name="connsiteY3" fmla="*/ 1381537 h 5388329"/>
                <a:gd name="connsiteX4" fmla="*/ 11350 w 43891200"/>
                <a:gd name="connsiteY4" fmla="*/ 5388329 h 5388329"/>
                <a:gd name="connsiteX5" fmla="*/ 0 w 43891200"/>
                <a:gd name="connsiteY5" fmla="*/ 0 h 5388329"/>
                <a:gd name="connsiteX0" fmla="*/ 0 w 43918796"/>
                <a:gd name="connsiteY0" fmla="*/ 0 h 5388329"/>
                <a:gd name="connsiteX1" fmla="*/ 43918796 w 43918796"/>
                <a:gd name="connsiteY1" fmla="*/ 0 h 5388329"/>
                <a:gd name="connsiteX2" fmla="*/ 43918793 w 43918796"/>
                <a:gd name="connsiteY2" fmla="*/ 2143554 h 5388329"/>
                <a:gd name="connsiteX3" fmla="*/ 21870894 w 43918796"/>
                <a:gd name="connsiteY3" fmla="*/ 1381537 h 5388329"/>
                <a:gd name="connsiteX4" fmla="*/ 38946 w 43918796"/>
                <a:gd name="connsiteY4" fmla="*/ 5388329 h 5388329"/>
                <a:gd name="connsiteX5" fmla="*/ 0 w 43918796"/>
                <a:gd name="connsiteY5" fmla="*/ 0 h 5388329"/>
                <a:gd name="connsiteX0" fmla="*/ 0 w 43882001"/>
                <a:gd name="connsiteY0" fmla="*/ 6780 h 5388329"/>
                <a:gd name="connsiteX1" fmla="*/ 43882001 w 43882001"/>
                <a:gd name="connsiteY1" fmla="*/ 0 h 5388329"/>
                <a:gd name="connsiteX2" fmla="*/ 43881998 w 43882001"/>
                <a:gd name="connsiteY2" fmla="*/ 2143554 h 5388329"/>
                <a:gd name="connsiteX3" fmla="*/ 21834099 w 43882001"/>
                <a:gd name="connsiteY3" fmla="*/ 1381537 h 5388329"/>
                <a:gd name="connsiteX4" fmla="*/ 2151 w 43882001"/>
                <a:gd name="connsiteY4" fmla="*/ 5388329 h 5388329"/>
                <a:gd name="connsiteX5" fmla="*/ 0 w 43882001"/>
                <a:gd name="connsiteY5" fmla="*/ 6780 h 5388329"/>
                <a:gd name="connsiteX0" fmla="*/ 0 w 43909597"/>
                <a:gd name="connsiteY0" fmla="*/ 6780 h 5388329"/>
                <a:gd name="connsiteX1" fmla="*/ 43909597 w 43909597"/>
                <a:gd name="connsiteY1" fmla="*/ 0 h 5388329"/>
                <a:gd name="connsiteX2" fmla="*/ 43909594 w 43909597"/>
                <a:gd name="connsiteY2" fmla="*/ 2143554 h 5388329"/>
                <a:gd name="connsiteX3" fmla="*/ 21861695 w 43909597"/>
                <a:gd name="connsiteY3" fmla="*/ 1381537 h 5388329"/>
                <a:gd name="connsiteX4" fmla="*/ 29747 w 43909597"/>
                <a:gd name="connsiteY4" fmla="*/ 5388329 h 5388329"/>
                <a:gd name="connsiteX5" fmla="*/ 0 w 43909597"/>
                <a:gd name="connsiteY5" fmla="*/ 6780 h 5388329"/>
                <a:gd name="connsiteX0" fmla="*/ 16283 w 43879886"/>
                <a:gd name="connsiteY0" fmla="*/ 13560 h 5388329"/>
                <a:gd name="connsiteX1" fmla="*/ 43879886 w 43879886"/>
                <a:gd name="connsiteY1" fmla="*/ 0 h 5388329"/>
                <a:gd name="connsiteX2" fmla="*/ 43879883 w 43879886"/>
                <a:gd name="connsiteY2" fmla="*/ 2143554 h 5388329"/>
                <a:gd name="connsiteX3" fmla="*/ 21831984 w 43879886"/>
                <a:gd name="connsiteY3" fmla="*/ 1381537 h 5388329"/>
                <a:gd name="connsiteX4" fmla="*/ 36 w 43879886"/>
                <a:gd name="connsiteY4" fmla="*/ 5388329 h 5388329"/>
                <a:gd name="connsiteX5" fmla="*/ 16283 w 43879886"/>
                <a:gd name="connsiteY5" fmla="*/ 13560 h 5388329"/>
                <a:gd name="connsiteX0" fmla="*/ 7118 w 43879920"/>
                <a:gd name="connsiteY0" fmla="*/ 6780 h 5388329"/>
                <a:gd name="connsiteX1" fmla="*/ 43879920 w 43879920"/>
                <a:gd name="connsiteY1" fmla="*/ 0 h 5388329"/>
                <a:gd name="connsiteX2" fmla="*/ 43879917 w 43879920"/>
                <a:gd name="connsiteY2" fmla="*/ 2143554 h 5388329"/>
                <a:gd name="connsiteX3" fmla="*/ 21832018 w 43879920"/>
                <a:gd name="connsiteY3" fmla="*/ 1381537 h 5388329"/>
                <a:gd name="connsiteX4" fmla="*/ 70 w 43879920"/>
                <a:gd name="connsiteY4" fmla="*/ 5388329 h 5388329"/>
                <a:gd name="connsiteX5" fmla="*/ 7118 w 43879920"/>
                <a:gd name="connsiteY5" fmla="*/ 6780 h 5388329"/>
                <a:gd name="connsiteX0" fmla="*/ 0 w 43900399"/>
                <a:gd name="connsiteY0" fmla="*/ 0 h 5388329"/>
                <a:gd name="connsiteX1" fmla="*/ 43900399 w 43900399"/>
                <a:gd name="connsiteY1" fmla="*/ 0 h 5388329"/>
                <a:gd name="connsiteX2" fmla="*/ 43900396 w 43900399"/>
                <a:gd name="connsiteY2" fmla="*/ 2143554 h 5388329"/>
                <a:gd name="connsiteX3" fmla="*/ 21852497 w 43900399"/>
                <a:gd name="connsiteY3" fmla="*/ 1381537 h 5388329"/>
                <a:gd name="connsiteX4" fmla="*/ 20549 w 43900399"/>
                <a:gd name="connsiteY4" fmla="*/ 5388329 h 5388329"/>
                <a:gd name="connsiteX5" fmla="*/ 0 w 43900399"/>
                <a:gd name="connsiteY5" fmla="*/ 0 h 5388329"/>
                <a:gd name="connsiteX0" fmla="*/ 0 w 43900396"/>
                <a:gd name="connsiteY0" fmla="*/ 0 h 5388329"/>
                <a:gd name="connsiteX1" fmla="*/ 43854405 w 43900396"/>
                <a:gd name="connsiteY1" fmla="*/ 27119 h 5388329"/>
                <a:gd name="connsiteX2" fmla="*/ 43900396 w 43900396"/>
                <a:gd name="connsiteY2" fmla="*/ 2143554 h 5388329"/>
                <a:gd name="connsiteX3" fmla="*/ 21852497 w 43900396"/>
                <a:gd name="connsiteY3" fmla="*/ 1381537 h 5388329"/>
                <a:gd name="connsiteX4" fmla="*/ 20549 w 43900396"/>
                <a:gd name="connsiteY4" fmla="*/ 5388329 h 5388329"/>
                <a:gd name="connsiteX5" fmla="*/ 0 w 43900396"/>
                <a:gd name="connsiteY5" fmla="*/ 0 h 5388329"/>
                <a:gd name="connsiteX0" fmla="*/ 0 w 43900398"/>
                <a:gd name="connsiteY0" fmla="*/ 0 h 5388329"/>
                <a:gd name="connsiteX1" fmla="*/ 43900398 w 43900398"/>
                <a:gd name="connsiteY1" fmla="*/ 6780 h 5388329"/>
                <a:gd name="connsiteX2" fmla="*/ 43900396 w 43900398"/>
                <a:gd name="connsiteY2" fmla="*/ 2143554 h 5388329"/>
                <a:gd name="connsiteX3" fmla="*/ 21852497 w 43900398"/>
                <a:gd name="connsiteY3" fmla="*/ 1381537 h 5388329"/>
                <a:gd name="connsiteX4" fmla="*/ 20549 w 43900398"/>
                <a:gd name="connsiteY4" fmla="*/ 5388329 h 5388329"/>
                <a:gd name="connsiteX5" fmla="*/ 0 w 43900398"/>
                <a:gd name="connsiteY5" fmla="*/ 0 h 5388329"/>
                <a:gd name="connsiteX0" fmla="*/ 0 w 43909598"/>
                <a:gd name="connsiteY0" fmla="*/ 0 h 5388329"/>
                <a:gd name="connsiteX1" fmla="*/ 43909598 w 43909598"/>
                <a:gd name="connsiteY1" fmla="*/ 6780 h 5388329"/>
                <a:gd name="connsiteX2" fmla="*/ 43900396 w 43909598"/>
                <a:gd name="connsiteY2" fmla="*/ 2143554 h 5388329"/>
                <a:gd name="connsiteX3" fmla="*/ 21852497 w 43909598"/>
                <a:gd name="connsiteY3" fmla="*/ 1381537 h 5388329"/>
                <a:gd name="connsiteX4" fmla="*/ 20549 w 43909598"/>
                <a:gd name="connsiteY4" fmla="*/ 5388329 h 5388329"/>
                <a:gd name="connsiteX5" fmla="*/ 0 w 43909598"/>
                <a:gd name="connsiteY5" fmla="*/ 0 h 5388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909598" h="5388329">
                  <a:moveTo>
                    <a:pt x="0" y="0"/>
                  </a:moveTo>
                  <a:lnTo>
                    <a:pt x="43909598" y="6780"/>
                  </a:lnTo>
                  <a:cubicBezTo>
                    <a:pt x="43909597" y="719038"/>
                    <a:pt x="43900397" y="1431296"/>
                    <a:pt x="43900396" y="2143554"/>
                  </a:cubicBezTo>
                  <a:cubicBezTo>
                    <a:pt x="37284373" y="1358490"/>
                    <a:pt x="29162993" y="845303"/>
                    <a:pt x="21852497" y="1381537"/>
                  </a:cubicBezTo>
                  <a:cubicBezTo>
                    <a:pt x="14542001" y="1917771"/>
                    <a:pt x="6144574" y="2782191"/>
                    <a:pt x="20549" y="5388329"/>
                  </a:cubicBezTo>
                  <a:cubicBezTo>
                    <a:pt x="19609" y="3596409"/>
                    <a:pt x="940" y="1791920"/>
                    <a:pt x="0" y="0"/>
                  </a:cubicBezTo>
                  <a:close/>
                </a:path>
              </a:pathLst>
            </a:custGeom>
            <a:gradFill flip="none" rotWithShape="1">
              <a:gsLst>
                <a:gs pos="0">
                  <a:schemeClr val="tx2"/>
                </a:gs>
                <a:gs pos="100000">
                  <a:schemeClr val="accent1"/>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n>
                  <a:noFill/>
                </a:ln>
                <a:solidFill>
                  <a:schemeClr val="accent1"/>
                </a:solidFill>
              </a:endParaRPr>
            </a:p>
          </p:txBody>
        </p:sp>
      </p:grpSp>
      <p:grpSp>
        <p:nvGrpSpPr>
          <p:cNvPr id="79" name="Group 78"/>
          <p:cNvGrpSpPr/>
          <p:nvPr userDrawn="1"/>
        </p:nvGrpSpPr>
        <p:grpSpPr>
          <a:xfrm>
            <a:off x="-14192" y="1382"/>
            <a:ext cx="43905392" cy="4572641"/>
            <a:chOff x="-14192" y="1382"/>
            <a:chExt cx="27451941" cy="4572641"/>
          </a:xfrm>
        </p:grpSpPr>
        <p:sp>
          <p:nvSpPr>
            <p:cNvPr id="80" name="Rectangle 16"/>
            <p:cNvSpPr/>
            <p:nvPr userDrawn="1"/>
          </p:nvSpPr>
          <p:spPr>
            <a:xfrm>
              <a:off x="4001" y="707797"/>
              <a:ext cx="27429212" cy="3866226"/>
            </a:xfrm>
            <a:custGeom>
              <a:avLst/>
              <a:gdLst>
                <a:gd name="connsiteX0" fmla="*/ 0 w 43891200"/>
                <a:gd name="connsiteY0" fmla="*/ 0 h 7027483"/>
                <a:gd name="connsiteX1" fmla="*/ 43891200 w 43891200"/>
                <a:gd name="connsiteY1" fmla="*/ 0 h 7027483"/>
                <a:gd name="connsiteX2" fmla="*/ 43891200 w 43891200"/>
                <a:gd name="connsiteY2" fmla="*/ 7027483 h 7027483"/>
                <a:gd name="connsiteX3" fmla="*/ 0 w 43891200"/>
                <a:gd name="connsiteY3" fmla="*/ 7027483 h 7027483"/>
                <a:gd name="connsiteX4" fmla="*/ 0 w 43891200"/>
                <a:gd name="connsiteY4"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617527 w 43891200"/>
                <a:gd name="connsiteY3" fmla="*/ 6999261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84664 w 43891200"/>
                <a:gd name="connsiteY4" fmla="*/ 553167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532864 w 43891200"/>
                <a:gd name="connsiteY3" fmla="*/ 3330294 h 7027483"/>
                <a:gd name="connsiteX4" fmla="*/ 84664 w 43891200"/>
                <a:gd name="connsiteY4" fmla="*/ 553167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589306 w 43891200"/>
                <a:gd name="connsiteY3" fmla="*/ 3104512 h 7027483"/>
                <a:gd name="connsiteX4" fmla="*/ 84664 w 43891200"/>
                <a:gd name="connsiteY4" fmla="*/ 553167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589306 w 43891200"/>
                <a:gd name="connsiteY3" fmla="*/ 3104512 h 7027483"/>
                <a:gd name="connsiteX4" fmla="*/ 84664 w 43891200"/>
                <a:gd name="connsiteY4" fmla="*/ 5531673 h 7027483"/>
                <a:gd name="connsiteX5" fmla="*/ 0 w 43891200"/>
                <a:gd name="connsiteY5" fmla="*/ 0 h 7027483"/>
                <a:gd name="connsiteX0" fmla="*/ 0 w 43891200"/>
                <a:gd name="connsiteY0" fmla="*/ 0 h 7272584"/>
                <a:gd name="connsiteX1" fmla="*/ 43891200 w 43891200"/>
                <a:gd name="connsiteY1" fmla="*/ 0 h 7272584"/>
                <a:gd name="connsiteX2" fmla="*/ 43891200 w 43891200"/>
                <a:gd name="connsiteY2" fmla="*/ 7027483 h 7272584"/>
                <a:gd name="connsiteX3" fmla="*/ 37534349 w 43891200"/>
                <a:gd name="connsiteY3" fmla="*/ 5432466 h 7272584"/>
                <a:gd name="connsiteX4" fmla="*/ 21589306 w 43891200"/>
                <a:gd name="connsiteY4" fmla="*/ 3104512 h 7272584"/>
                <a:gd name="connsiteX5" fmla="*/ 84664 w 43891200"/>
                <a:gd name="connsiteY5" fmla="*/ 5531673 h 7272584"/>
                <a:gd name="connsiteX6" fmla="*/ 0 w 43891200"/>
                <a:gd name="connsiteY6" fmla="*/ 0 h 7272584"/>
                <a:gd name="connsiteX0" fmla="*/ 0 w 43891200"/>
                <a:gd name="connsiteY0" fmla="*/ 0 h 7027483"/>
                <a:gd name="connsiteX1" fmla="*/ 43891200 w 43891200"/>
                <a:gd name="connsiteY1" fmla="*/ 0 h 7027483"/>
                <a:gd name="connsiteX2" fmla="*/ 43891200 w 43891200"/>
                <a:gd name="connsiteY2" fmla="*/ 7027483 h 7027483"/>
                <a:gd name="connsiteX3" fmla="*/ 37534349 w 43891200"/>
                <a:gd name="connsiteY3" fmla="*/ 5432466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423313 w 43891200"/>
                <a:gd name="connsiteY4" fmla="*/ 3012175 h 7027483"/>
                <a:gd name="connsiteX5" fmla="*/ 84664 w 43891200"/>
                <a:gd name="connsiteY5" fmla="*/ 5531673 h 7027483"/>
                <a:gd name="connsiteX6" fmla="*/ 0 w 43891200"/>
                <a:gd name="connsiteY6" fmla="*/ 0 h 7027483"/>
                <a:gd name="connsiteX0" fmla="*/ 0 w 43891200"/>
                <a:gd name="connsiteY0" fmla="*/ 0 h 6029592"/>
                <a:gd name="connsiteX1" fmla="*/ 43891200 w 43891200"/>
                <a:gd name="connsiteY1" fmla="*/ 0 h 6029592"/>
                <a:gd name="connsiteX2" fmla="*/ 43852760 w 43891200"/>
                <a:gd name="connsiteY2" fmla="*/ 6029592 h 6029592"/>
                <a:gd name="connsiteX3" fmla="*/ 37534347 w 43891200"/>
                <a:gd name="connsiteY3" fmla="*/ 5179307 h 6029592"/>
                <a:gd name="connsiteX4" fmla="*/ 21423313 w 43891200"/>
                <a:gd name="connsiteY4" fmla="*/ 3012175 h 6029592"/>
                <a:gd name="connsiteX5" fmla="*/ 84664 w 43891200"/>
                <a:gd name="connsiteY5" fmla="*/ 5531673 h 6029592"/>
                <a:gd name="connsiteX6" fmla="*/ 0 w 43891200"/>
                <a:gd name="connsiteY6" fmla="*/ 0 h 6029592"/>
                <a:gd name="connsiteX0" fmla="*/ 0 w 43891200"/>
                <a:gd name="connsiteY0" fmla="*/ 0 h 6029592"/>
                <a:gd name="connsiteX1" fmla="*/ 43891200 w 43891200"/>
                <a:gd name="connsiteY1" fmla="*/ 0 h 6029592"/>
                <a:gd name="connsiteX2" fmla="*/ 43852760 w 43891200"/>
                <a:gd name="connsiteY2" fmla="*/ 6029592 h 6029592"/>
                <a:gd name="connsiteX3" fmla="*/ 36342689 w 43891200"/>
                <a:gd name="connsiteY3" fmla="*/ 4466527 h 6029592"/>
                <a:gd name="connsiteX4" fmla="*/ 21423313 w 43891200"/>
                <a:gd name="connsiteY4" fmla="*/ 3012175 h 6029592"/>
                <a:gd name="connsiteX5" fmla="*/ 84664 w 43891200"/>
                <a:gd name="connsiteY5" fmla="*/ 5531673 h 6029592"/>
                <a:gd name="connsiteX6" fmla="*/ 0 w 43891200"/>
                <a:gd name="connsiteY6" fmla="*/ 0 h 6029592"/>
                <a:gd name="connsiteX0" fmla="*/ 0 w 43891200"/>
                <a:gd name="connsiteY0" fmla="*/ 0 h 6079664"/>
                <a:gd name="connsiteX1" fmla="*/ 43891200 w 43891200"/>
                <a:gd name="connsiteY1" fmla="*/ 0 h 6079664"/>
                <a:gd name="connsiteX2" fmla="*/ 43852760 w 43891200"/>
                <a:gd name="connsiteY2" fmla="*/ 6029592 h 6079664"/>
                <a:gd name="connsiteX3" fmla="*/ 21423313 w 43891200"/>
                <a:gd name="connsiteY3" fmla="*/ 3012175 h 6079664"/>
                <a:gd name="connsiteX4" fmla="*/ 84664 w 43891200"/>
                <a:gd name="connsiteY4" fmla="*/ 5531673 h 6079664"/>
                <a:gd name="connsiteX5" fmla="*/ 0 w 43891200"/>
                <a:gd name="connsiteY5" fmla="*/ 0 h 6079664"/>
                <a:gd name="connsiteX0" fmla="*/ 0 w 43891200"/>
                <a:gd name="connsiteY0" fmla="*/ 0 h 6029592"/>
                <a:gd name="connsiteX1" fmla="*/ 43891200 w 43891200"/>
                <a:gd name="connsiteY1" fmla="*/ 0 h 6029592"/>
                <a:gd name="connsiteX2" fmla="*/ 43852760 w 43891200"/>
                <a:gd name="connsiteY2" fmla="*/ 6029592 h 6029592"/>
                <a:gd name="connsiteX3" fmla="*/ 21423313 w 43891200"/>
                <a:gd name="connsiteY3" fmla="*/ 3012175 h 6029592"/>
                <a:gd name="connsiteX4" fmla="*/ 84664 w 43891200"/>
                <a:gd name="connsiteY4" fmla="*/ 5531673 h 6029592"/>
                <a:gd name="connsiteX5" fmla="*/ 0 w 43891200"/>
                <a:gd name="connsiteY5" fmla="*/ 0 h 6029592"/>
                <a:gd name="connsiteX0" fmla="*/ 0 w 43891200"/>
                <a:gd name="connsiteY0" fmla="*/ 0 h 6029592"/>
                <a:gd name="connsiteX1" fmla="*/ 43891200 w 43891200"/>
                <a:gd name="connsiteY1" fmla="*/ 0 h 6029592"/>
                <a:gd name="connsiteX2" fmla="*/ 43852760 w 43891200"/>
                <a:gd name="connsiteY2" fmla="*/ 6029592 h 6029592"/>
                <a:gd name="connsiteX3" fmla="*/ 21423313 w 43891200"/>
                <a:gd name="connsiteY3" fmla="*/ 3012175 h 6029592"/>
                <a:gd name="connsiteX4" fmla="*/ 84664 w 43891200"/>
                <a:gd name="connsiteY4" fmla="*/ 5531673 h 6029592"/>
                <a:gd name="connsiteX5" fmla="*/ 0 w 43891200"/>
                <a:gd name="connsiteY5" fmla="*/ 0 h 6029592"/>
                <a:gd name="connsiteX0" fmla="*/ 0 w 43891200"/>
                <a:gd name="connsiteY0" fmla="*/ 0 h 5887037"/>
                <a:gd name="connsiteX1" fmla="*/ 43891200 w 43891200"/>
                <a:gd name="connsiteY1" fmla="*/ 0 h 5887037"/>
                <a:gd name="connsiteX2" fmla="*/ 43814321 w 43891200"/>
                <a:gd name="connsiteY2" fmla="*/ 5887037 h 5887037"/>
                <a:gd name="connsiteX3" fmla="*/ 21423313 w 43891200"/>
                <a:gd name="connsiteY3" fmla="*/ 3012175 h 5887037"/>
                <a:gd name="connsiteX4" fmla="*/ 84664 w 43891200"/>
                <a:gd name="connsiteY4" fmla="*/ 5531673 h 5887037"/>
                <a:gd name="connsiteX5" fmla="*/ 0 w 43891200"/>
                <a:gd name="connsiteY5" fmla="*/ 0 h 5887037"/>
                <a:gd name="connsiteX0" fmla="*/ 0 w 43891200"/>
                <a:gd name="connsiteY0" fmla="*/ 0 h 5745966"/>
                <a:gd name="connsiteX1" fmla="*/ 43891200 w 43891200"/>
                <a:gd name="connsiteY1" fmla="*/ 0 h 5745966"/>
                <a:gd name="connsiteX2" fmla="*/ 43814319 w 43891200"/>
                <a:gd name="connsiteY2" fmla="*/ 5745966 h 5745966"/>
                <a:gd name="connsiteX3" fmla="*/ 21423313 w 43891200"/>
                <a:gd name="connsiteY3" fmla="*/ 3012175 h 5745966"/>
                <a:gd name="connsiteX4" fmla="*/ 84664 w 43891200"/>
                <a:gd name="connsiteY4" fmla="*/ 5531673 h 5745966"/>
                <a:gd name="connsiteX5" fmla="*/ 0 w 43891200"/>
                <a:gd name="connsiteY5" fmla="*/ 0 h 5745966"/>
                <a:gd name="connsiteX0" fmla="*/ 0 w 43891200"/>
                <a:gd name="connsiteY0" fmla="*/ 0 h 5774180"/>
                <a:gd name="connsiteX1" fmla="*/ 43891200 w 43891200"/>
                <a:gd name="connsiteY1" fmla="*/ 0 h 5774180"/>
                <a:gd name="connsiteX2" fmla="*/ 43814319 w 43891200"/>
                <a:gd name="connsiteY2" fmla="*/ 5774180 h 5774180"/>
                <a:gd name="connsiteX3" fmla="*/ 21423313 w 43891200"/>
                <a:gd name="connsiteY3" fmla="*/ 3012175 h 5774180"/>
                <a:gd name="connsiteX4" fmla="*/ 84664 w 43891200"/>
                <a:gd name="connsiteY4" fmla="*/ 5531673 h 5774180"/>
                <a:gd name="connsiteX5" fmla="*/ 0 w 43891200"/>
                <a:gd name="connsiteY5" fmla="*/ 0 h 5774180"/>
                <a:gd name="connsiteX0" fmla="*/ 6633 w 43897833"/>
                <a:gd name="connsiteY0" fmla="*/ 0 h 5774180"/>
                <a:gd name="connsiteX1" fmla="*/ 43897833 w 43897833"/>
                <a:gd name="connsiteY1" fmla="*/ 0 h 5774180"/>
                <a:gd name="connsiteX2" fmla="*/ 43820952 w 43897833"/>
                <a:gd name="connsiteY2" fmla="*/ 5774180 h 5774180"/>
                <a:gd name="connsiteX3" fmla="*/ 21429946 w 43897833"/>
                <a:gd name="connsiteY3" fmla="*/ 3012175 h 5774180"/>
                <a:gd name="connsiteX4" fmla="*/ 0 w 43897833"/>
                <a:gd name="connsiteY4" fmla="*/ 5757386 h 5774180"/>
                <a:gd name="connsiteX5" fmla="*/ 6633 w 43897833"/>
                <a:gd name="connsiteY5" fmla="*/ 0 h 5774180"/>
                <a:gd name="connsiteX0" fmla="*/ 6633 w 43897833"/>
                <a:gd name="connsiteY0" fmla="*/ 0 h 5785600"/>
                <a:gd name="connsiteX1" fmla="*/ 43897833 w 43897833"/>
                <a:gd name="connsiteY1" fmla="*/ 0 h 5785600"/>
                <a:gd name="connsiteX2" fmla="*/ 43820952 w 43897833"/>
                <a:gd name="connsiteY2" fmla="*/ 5774180 h 5785600"/>
                <a:gd name="connsiteX3" fmla="*/ 21429946 w 43897833"/>
                <a:gd name="connsiteY3" fmla="*/ 3012175 h 5785600"/>
                <a:gd name="connsiteX4" fmla="*/ 0 w 43897833"/>
                <a:gd name="connsiteY4" fmla="*/ 5785600 h 5785600"/>
                <a:gd name="connsiteX5" fmla="*/ 6633 w 43897833"/>
                <a:gd name="connsiteY5" fmla="*/ 0 h 5785600"/>
                <a:gd name="connsiteX0" fmla="*/ 6633 w 43897833"/>
                <a:gd name="connsiteY0" fmla="*/ 0 h 5785600"/>
                <a:gd name="connsiteX1" fmla="*/ 43897833 w 43897833"/>
                <a:gd name="connsiteY1" fmla="*/ 0 h 5785600"/>
                <a:gd name="connsiteX2" fmla="*/ 43829914 w 43897833"/>
                <a:gd name="connsiteY2" fmla="*/ 5757562 h 5785600"/>
                <a:gd name="connsiteX3" fmla="*/ 21429946 w 43897833"/>
                <a:gd name="connsiteY3" fmla="*/ 3012175 h 5785600"/>
                <a:gd name="connsiteX4" fmla="*/ 0 w 43897833"/>
                <a:gd name="connsiteY4" fmla="*/ 5785600 h 5785600"/>
                <a:gd name="connsiteX5" fmla="*/ 6633 w 43897833"/>
                <a:gd name="connsiteY5" fmla="*/ 0 h 5785600"/>
                <a:gd name="connsiteX0" fmla="*/ 6633 w 43884390"/>
                <a:gd name="connsiteY0" fmla="*/ 4153 h 5789753"/>
                <a:gd name="connsiteX1" fmla="*/ 43884390 w 43884390"/>
                <a:gd name="connsiteY1" fmla="*/ 0 h 5789753"/>
                <a:gd name="connsiteX2" fmla="*/ 43829914 w 43884390"/>
                <a:gd name="connsiteY2" fmla="*/ 5761715 h 5789753"/>
                <a:gd name="connsiteX3" fmla="*/ 21429946 w 43884390"/>
                <a:gd name="connsiteY3" fmla="*/ 3016328 h 5789753"/>
                <a:gd name="connsiteX4" fmla="*/ 0 w 43884390"/>
                <a:gd name="connsiteY4" fmla="*/ 5789753 h 5789753"/>
                <a:gd name="connsiteX5" fmla="*/ 6633 w 43884390"/>
                <a:gd name="connsiteY5" fmla="*/ 4153 h 5789753"/>
                <a:gd name="connsiteX0" fmla="*/ 6633 w 43884392"/>
                <a:gd name="connsiteY0" fmla="*/ 0 h 5785600"/>
                <a:gd name="connsiteX1" fmla="*/ 43884392 w 43884392"/>
                <a:gd name="connsiteY1" fmla="*/ 1 h 5785600"/>
                <a:gd name="connsiteX2" fmla="*/ 43829914 w 43884392"/>
                <a:gd name="connsiteY2" fmla="*/ 5757562 h 5785600"/>
                <a:gd name="connsiteX3" fmla="*/ 21429946 w 43884392"/>
                <a:gd name="connsiteY3" fmla="*/ 3012175 h 5785600"/>
                <a:gd name="connsiteX4" fmla="*/ 0 w 43884392"/>
                <a:gd name="connsiteY4" fmla="*/ 5785600 h 5785600"/>
                <a:gd name="connsiteX5" fmla="*/ 6633 w 43884392"/>
                <a:gd name="connsiteY5" fmla="*/ 0 h 5785600"/>
                <a:gd name="connsiteX0" fmla="*/ 6633 w 43876785"/>
                <a:gd name="connsiteY0" fmla="*/ 7053 h 5792653"/>
                <a:gd name="connsiteX1" fmla="*/ 43876785 w 43876785"/>
                <a:gd name="connsiteY1" fmla="*/ 0 h 5792653"/>
                <a:gd name="connsiteX2" fmla="*/ 43829914 w 43876785"/>
                <a:gd name="connsiteY2" fmla="*/ 5764615 h 5792653"/>
                <a:gd name="connsiteX3" fmla="*/ 21429946 w 43876785"/>
                <a:gd name="connsiteY3" fmla="*/ 3019228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429946 w 43876785"/>
                <a:gd name="connsiteY3" fmla="*/ 3019228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852793 w 43876785"/>
                <a:gd name="connsiteY3" fmla="*/ 301922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852793 w 43876785"/>
                <a:gd name="connsiteY3" fmla="*/ 301922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64377 w 43876785"/>
                <a:gd name="connsiteY3" fmla="*/ 300041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44088 w 43876785"/>
                <a:gd name="connsiteY3" fmla="*/ 300041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801199"/>
                <a:gd name="connsiteX1" fmla="*/ 43876785 w 43876785"/>
                <a:gd name="connsiteY1" fmla="*/ 0 h 5801199"/>
                <a:gd name="connsiteX2" fmla="*/ 43831664 w 43876785"/>
                <a:gd name="connsiteY2" fmla="*/ 5801199 h 5801199"/>
                <a:gd name="connsiteX3" fmla="*/ 21923799 w 43876785"/>
                <a:gd name="connsiteY3" fmla="*/ 3009824 h 5801199"/>
                <a:gd name="connsiteX4" fmla="*/ 0 w 43876785"/>
                <a:gd name="connsiteY4" fmla="*/ 5792653 h 5801199"/>
                <a:gd name="connsiteX5" fmla="*/ 6633 w 43876785"/>
                <a:gd name="connsiteY5" fmla="*/ 7053 h 5801199"/>
                <a:gd name="connsiteX0" fmla="*/ 6633 w 43876785"/>
                <a:gd name="connsiteY0" fmla="*/ 7053 h 5811651"/>
                <a:gd name="connsiteX1" fmla="*/ 43876785 w 43876785"/>
                <a:gd name="connsiteY1" fmla="*/ 0 h 5811651"/>
                <a:gd name="connsiteX2" fmla="*/ 43826110 w 43876785"/>
                <a:gd name="connsiteY2" fmla="*/ 5811651 h 5811651"/>
                <a:gd name="connsiteX3" fmla="*/ 21923799 w 43876785"/>
                <a:gd name="connsiteY3" fmla="*/ 3009824 h 5811651"/>
                <a:gd name="connsiteX4" fmla="*/ 0 w 43876785"/>
                <a:gd name="connsiteY4" fmla="*/ 5792653 h 5811651"/>
                <a:gd name="connsiteX5" fmla="*/ 6633 w 43876785"/>
                <a:gd name="connsiteY5" fmla="*/ 7053 h 5811651"/>
                <a:gd name="connsiteX0" fmla="*/ -1 w 43870151"/>
                <a:gd name="connsiteY0" fmla="*/ 7053 h 5818785"/>
                <a:gd name="connsiteX1" fmla="*/ 43870151 w 43870151"/>
                <a:gd name="connsiteY1" fmla="*/ 0 h 5818785"/>
                <a:gd name="connsiteX2" fmla="*/ 43819476 w 43870151"/>
                <a:gd name="connsiteY2" fmla="*/ 5811651 h 5818785"/>
                <a:gd name="connsiteX3" fmla="*/ 21917165 w 43870151"/>
                <a:gd name="connsiteY3" fmla="*/ 3009824 h 5818785"/>
                <a:gd name="connsiteX4" fmla="*/ 4477 w 43870151"/>
                <a:gd name="connsiteY4" fmla="*/ 5818785 h 5818785"/>
                <a:gd name="connsiteX5" fmla="*/ -1 w 43870151"/>
                <a:gd name="connsiteY5" fmla="*/ 7053 h 5818785"/>
                <a:gd name="connsiteX0" fmla="*/ 239 w 43870391"/>
                <a:gd name="connsiteY0" fmla="*/ 7053 h 5814778"/>
                <a:gd name="connsiteX1" fmla="*/ 43870391 w 43870391"/>
                <a:gd name="connsiteY1" fmla="*/ 0 h 5814778"/>
                <a:gd name="connsiteX2" fmla="*/ 43819716 w 43870391"/>
                <a:gd name="connsiteY2" fmla="*/ 5811651 h 5814778"/>
                <a:gd name="connsiteX3" fmla="*/ 21917405 w 43870391"/>
                <a:gd name="connsiteY3" fmla="*/ 3009824 h 5814778"/>
                <a:gd name="connsiteX4" fmla="*/ 457 w 43870391"/>
                <a:gd name="connsiteY4" fmla="*/ 5814778 h 5814778"/>
                <a:gd name="connsiteX5" fmla="*/ 239 w 43870391"/>
                <a:gd name="connsiteY5" fmla="*/ 7053 h 5814778"/>
                <a:gd name="connsiteX0" fmla="*/ 239 w 43870391"/>
                <a:gd name="connsiteY0" fmla="*/ 7053 h 5811651"/>
                <a:gd name="connsiteX1" fmla="*/ 43870391 w 43870391"/>
                <a:gd name="connsiteY1" fmla="*/ 0 h 5811651"/>
                <a:gd name="connsiteX2" fmla="*/ 43819716 w 43870391"/>
                <a:gd name="connsiteY2" fmla="*/ 5811651 h 5811651"/>
                <a:gd name="connsiteX3" fmla="*/ 21917405 w 43870391"/>
                <a:gd name="connsiteY3" fmla="*/ 3009824 h 5811651"/>
                <a:gd name="connsiteX4" fmla="*/ 457 w 43870391"/>
                <a:gd name="connsiteY4" fmla="*/ 5806763 h 5811651"/>
                <a:gd name="connsiteX5" fmla="*/ 239 w 43870391"/>
                <a:gd name="connsiteY5" fmla="*/ 7053 h 5811651"/>
                <a:gd name="connsiteX0" fmla="*/ 239 w 43870391"/>
                <a:gd name="connsiteY0" fmla="*/ 7053 h 5811651"/>
                <a:gd name="connsiteX1" fmla="*/ 43870391 w 43870391"/>
                <a:gd name="connsiteY1" fmla="*/ 0 h 5811651"/>
                <a:gd name="connsiteX2" fmla="*/ 43819716 w 43870391"/>
                <a:gd name="connsiteY2" fmla="*/ 5811651 h 5811651"/>
                <a:gd name="connsiteX3" fmla="*/ 21917405 w 43870391"/>
                <a:gd name="connsiteY3" fmla="*/ 3009824 h 5811651"/>
                <a:gd name="connsiteX4" fmla="*/ 457 w 43870391"/>
                <a:gd name="connsiteY4" fmla="*/ 5798748 h 5811651"/>
                <a:gd name="connsiteX5" fmla="*/ 239 w 43870391"/>
                <a:gd name="connsiteY5" fmla="*/ 7053 h 5811651"/>
                <a:gd name="connsiteX0" fmla="*/ 239 w 43870391"/>
                <a:gd name="connsiteY0" fmla="*/ 7053 h 5811651"/>
                <a:gd name="connsiteX1" fmla="*/ 43870391 w 43870391"/>
                <a:gd name="connsiteY1" fmla="*/ 0 h 5811651"/>
                <a:gd name="connsiteX2" fmla="*/ 43819716 w 43870391"/>
                <a:gd name="connsiteY2" fmla="*/ 5811651 h 5811651"/>
                <a:gd name="connsiteX3" fmla="*/ 21917405 w 43870391"/>
                <a:gd name="connsiteY3" fmla="*/ 3009824 h 5811651"/>
                <a:gd name="connsiteX4" fmla="*/ 457 w 43870391"/>
                <a:gd name="connsiteY4" fmla="*/ 5798748 h 5811651"/>
                <a:gd name="connsiteX5" fmla="*/ 239 w 43870391"/>
                <a:gd name="connsiteY5" fmla="*/ 7053 h 5811651"/>
                <a:gd name="connsiteX0" fmla="*/ 239 w 43842825"/>
                <a:gd name="connsiteY0" fmla="*/ 7053 h 5811651"/>
                <a:gd name="connsiteX1" fmla="*/ 43842825 w 43842825"/>
                <a:gd name="connsiteY1" fmla="*/ 0 h 5811651"/>
                <a:gd name="connsiteX2" fmla="*/ 43819716 w 43842825"/>
                <a:gd name="connsiteY2" fmla="*/ 5811651 h 5811651"/>
                <a:gd name="connsiteX3" fmla="*/ 21917405 w 43842825"/>
                <a:gd name="connsiteY3" fmla="*/ 3009824 h 5811651"/>
                <a:gd name="connsiteX4" fmla="*/ 457 w 43842825"/>
                <a:gd name="connsiteY4" fmla="*/ 5798748 h 5811651"/>
                <a:gd name="connsiteX5" fmla="*/ 239 w 43842825"/>
                <a:gd name="connsiteY5" fmla="*/ 7053 h 5811651"/>
                <a:gd name="connsiteX0" fmla="*/ 239 w 43824446"/>
                <a:gd name="connsiteY0" fmla="*/ 7053 h 5811651"/>
                <a:gd name="connsiteX1" fmla="*/ 43824446 w 43824446"/>
                <a:gd name="connsiteY1" fmla="*/ 0 h 5811651"/>
                <a:gd name="connsiteX2" fmla="*/ 43819716 w 43824446"/>
                <a:gd name="connsiteY2" fmla="*/ 5811651 h 5811651"/>
                <a:gd name="connsiteX3" fmla="*/ 21917405 w 43824446"/>
                <a:gd name="connsiteY3" fmla="*/ 3009824 h 5811651"/>
                <a:gd name="connsiteX4" fmla="*/ 457 w 43824446"/>
                <a:gd name="connsiteY4" fmla="*/ 5798748 h 5811651"/>
                <a:gd name="connsiteX5" fmla="*/ 239 w 43824446"/>
                <a:gd name="connsiteY5" fmla="*/ 7053 h 5811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824446" h="5811651">
                  <a:moveTo>
                    <a:pt x="239" y="7053"/>
                  </a:moveTo>
                  <a:lnTo>
                    <a:pt x="43824446" y="0"/>
                  </a:lnTo>
                  <a:cubicBezTo>
                    <a:pt x="43822869" y="1937217"/>
                    <a:pt x="43821293" y="3874434"/>
                    <a:pt x="43819716" y="5811651"/>
                  </a:cubicBezTo>
                  <a:cubicBezTo>
                    <a:pt x="38268362" y="4032785"/>
                    <a:pt x="30438085" y="2966157"/>
                    <a:pt x="21917405" y="3009824"/>
                  </a:cubicBezTo>
                  <a:cubicBezTo>
                    <a:pt x="14614291" y="3047251"/>
                    <a:pt x="6453731" y="3277510"/>
                    <a:pt x="457" y="5798748"/>
                  </a:cubicBezTo>
                  <a:cubicBezTo>
                    <a:pt x="-1036" y="3861504"/>
                    <a:pt x="1732" y="1944297"/>
                    <a:pt x="239" y="7053"/>
                  </a:cubicBezTo>
                  <a:close/>
                </a:path>
              </a:pathLst>
            </a:custGeom>
            <a:gradFill flip="none" rotWithShape="1">
              <a:gsLst>
                <a:gs pos="0">
                  <a:schemeClr val="accent6"/>
                </a:gs>
                <a:gs pos="100000">
                  <a:schemeClr val="accent4"/>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Rectangle 16"/>
            <p:cNvSpPr/>
            <p:nvPr userDrawn="1"/>
          </p:nvSpPr>
          <p:spPr>
            <a:xfrm>
              <a:off x="-4323" y="5744"/>
              <a:ext cx="27440229" cy="4555641"/>
            </a:xfrm>
            <a:custGeom>
              <a:avLst/>
              <a:gdLst>
                <a:gd name="connsiteX0" fmla="*/ 0 w 43891200"/>
                <a:gd name="connsiteY0" fmla="*/ 0 h 7027483"/>
                <a:gd name="connsiteX1" fmla="*/ 43891200 w 43891200"/>
                <a:gd name="connsiteY1" fmla="*/ 0 h 7027483"/>
                <a:gd name="connsiteX2" fmla="*/ 43891200 w 43891200"/>
                <a:gd name="connsiteY2" fmla="*/ 7027483 h 7027483"/>
                <a:gd name="connsiteX3" fmla="*/ 0 w 43891200"/>
                <a:gd name="connsiteY3" fmla="*/ 7027483 h 7027483"/>
                <a:gd name="connsiteX4" fmla="*/ 0 w 43891200"/>
                <a:gd name="connsiteY4"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617527 w 43891200"/>
                <a:gd name="connsiteY3" fmla="*/ 6999261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968081"/>
                <a:gd name="connsiteY0" fmla="*/ 0 h 6688809"/>
                <a:gd name="connsiteX1" fmla="*/ 43891200 w 43968081"/>
                <a:gd name="connsiteY1" fmla="*/ 0 h 6688809"/>
                <a:gd name="connsiteX2" fmla="*/ 43968081 w 43968081"/>
                <a:gd name="connsiteY2" fmla="*/ 6358199 h 6688809"/>
                <a:gd name="connsiteX3" fmla="*/ 21448200 w 43968081"/>
                <a:gd name="connsiteY3" fmla="*/ 3838305 h 6688809"/>
                <a:gd name="connsiteX4" fmla="*/ 28221 w 43968081"/>
                <a:gd name="connsiteY4" fmla="*/ 6688809 h 6688809"/>
                <a:gd name="connsiteX5" fmla="*/ 0 w 43968081"/>
                <a:gd name="connsiteY5" fmla="*/ 0 h 6688809"/>
                <a:gd name="connsiteX0" fmla="*/ 0 w 43891200"/>
                <a:gd name="connsiteY0" fmla="*/ 0 h 6688809"/>
                <a:gd name="connsiteX1" fmla="*/ 43891200 w 43891200"/>
                <a:gd name="connsiteY1" fmla="*/ 0 h 6688809"/>
                <a:gd name="connsiteX2" fmla="*/ 43793664 w 43891200"/>
                <a:gd name="connsiteY2" fmla="*/ 6218350 h 6688809"/>
                <a:gd name="connsiteX3" fmla="*/ 21448200 w 43891200"/>
                <a:gd name="connsiteY3" fmla="*/ 3838305 h 6688809"/>
                <a:gd name="connsiteX4" fmla="*/ 28221 w 43891200"/>
                <a:gd name="connsiteY4" fmla="*/ 6688809 h 6688809"/>
                <a:gd name="connsiteX5" fmla="*/ 0 w 43891200"/>
                <a:gd name="connsiteY5" fmla="*/ 0 h 6688809"/>
                <a:gd name="connsiteX0" fmla="*/ 0 w 43891200"/>
                <a:gd name="connsiteY0" fmla="*/ 0 h 6688809"/>
                <a:gd name="connsiteX1" fmla="*/ 43891200 w 43891200"/>
                <a:gd name="connsiteY1" fmla="*/ 0 h 6688809"/>
                <a:gd name="connsiteX2" fmla="*/ 43823938 w 43891200"/>
                <a:gd name="connsiteY2" fmla="*/ 6183672 h 6688809"/>
                <a:gd name="connsiteX3" fmla="*/ 21448200 w 43891200"/>
                <a:gd name="connsiteY3" fmla="*/ 3838305 h 6688809"/>
                <a:gd name="connsiteX4" fmla="*/ 28221 w 43891200"/>
                <a:gd name="connsiteY4" fmla="*/ 6688809 h 6688809"/>
                <a:gd name="connsiteX5" fmla="*/ 0 w 43891200"/>
                <a:gd name="connsiteY5" fmla="*/ 0 h 6688809"/>
                <a:gd name="connsiteX0" fmla="*/ 0 w 43823938"/>
                <a:gd name="connsiteY0" fmla="*/ 0 h 6688809"/>
                <a:gd name="connsiteX1" fmla="*/ 43800376 w 43823938"/>
                <a:gd name="connsiteY1" fmla="*/ 0 h 6688809"/>
                <a:gd name="connsiteX2" fmla="*/ 43823938 w 43823938"/>
                <a:gd name="connsiteY2" fmla="*/ 6183672 h 6688809"/>
                <a:gd name="connsiteX3" fmla="*/ 21448200 w 43823938"/>
                <a:gd name="connsiteY3" fmla="*/ 3838305 h 6688809"/>
                <a:gd name="connsiteX4" fmla="*/ 28221 w 43823938"/>
                <a:gd name="connsiteY4" fmla="*/ 6688809 h 6688809"/>
                <a:gd name="connsiteX5" fmla="*/ 0 w 43823938"/>
                <a:gd name="connsiteY5" fmla="*/ 0 h 6688809"/>
                <a:gd name="connsiteX0" fmla="*/ 0 w 43883631"/>
                <a:gd name="connsiteY0" fmla="*/ 0 h 6688809"/>
                <a:gd name="connsiteX1" fmla="*/ 43883631 w 43883631"/>
                <a:gd name="connsiteY1" fmla="*/ 41614 h 6688809"/>
                <a:gd name="connsiteX2" fmla="*/ 43823938 w 43883631"/>
                <a:gd name="connsiteY2" fmla="*/ 6183672 h 6688809"/>
                <a:gd name="connsiteX3" fmla="*/ 21448200 w 43883631"/>
                <a:gd name="connsiteY3" fmla="*/ 3838305 h 6688809"/>
                <a:gd name="connsiteX4" fmla="*/ 28221 w 43883631"/>
                <a:gd name="connsiteY4" fmla="*/ 6688809 h 6688809"/>
                <a:gd name="connsiteX5" fmla="*/ 0 w 43883631"/>
                <a:gd name="connsiteY5" fmla="*/ 0 h 6688809"/>
                <a:gd name="connsiteX0" fmla="*/ 0 w 43876062"/>
                <a:gd name="connsiteY0" fmla="*/ 0 h 6688809"/>
                <a:gd name="connsiteX1" fmla="*/ 43876062 w 43876062"/>
                <a:gd name="connsiteY1" fmla="*/ 6936 h 6688809"/>
                <a:gd name="connsiteX2" fmla="*/ 43823938 w 43876062"/>
                <a:gd name="connsiteY2" fmla="*/ 6183672 h 6688809"/>
                <a:gd name="connsiteX3" fmla="*/ 21448200 w 43876062"/>
                <a:gd name="connsiteY3" fmla="*/ 3838305 h 6688809"/>
                <a:gd name="connsiteX4" fmla="*/ 28221 w 43876062"/>
                <a:gd name="connsiteY4" fmla="*/ 6688809 h 6688809"/>
                <a:gd name="connsiteX5" fmla="*/ 0 w 43876062"/>
                <a:gd name="connsiteY5" fmla="*/ 0 h 6688809"/>
                <a:gd name="connsiteX0" fmla="*/ 0 w 43883634"/>
                <a:gd name="connsiteY0" fmla="*/ 6936 h 6695745"/>
                <a:gd name="connsiteX1" fmla="*/ 43883634 w 43883634"/>
                <a:gd name="connsiteY1" fmla="*/ 0 h 6695745"/>
                <a:gd name="connsiteX2" fmla="*/ 43823938 w 43883634"/>
                <a:gd name="connsiteY2" fmla="*/ 6190608 h 6695745"/>
                <a:gd name="connsiteX3" fmla="*/ 21448200 w 43883634"/>
                <a:gd name="connsiteY3" fmla="*/ 3845241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448200 w 43883634"/>
                <a:gd name="connsiteY3" fmla="*/ 3845241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86368 w 43883634"/>
                <a:gd name="connsiteY3" fmla="*/ 3845241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871047 w 43883634"/>
                <a:gd name="connsiteY3" fmla="*/ 3810016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82633 w 43883634"/>
                <a:gd name="connsiteY3" fmla="*/ 3782129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1837"/>
                <a:gd name="connsiteX1" fmla="*/ 43883634 w 43883634"/>
                <a:gd name="connsiteY1" fmla="*/ 0 h 6691837"/>
                <a:gd name="connsiteX2" fmla="*/ 43827740 w 43883634"/>
                <a:gd name="connsiteY2" fmla="*/ 6180150 h 6691837"/>
                <a:gd name="connsiteX3" fmla="*/ 21911623 w 43883634"/>
                <a:gd name="connsiteY3" fmla="*/ 3791425 h 6691837"/>
                <a:gd name="connsiteX4" fmla="*/ 66513 w 43883634"/>
                <a:gd name="connsiteY4" fmla="*/ 6691837 h 6691837"/>
                <a:gd name="connsiteX5" fmla="*/ 0 w 43883634"/>
                <a:gd name="connsiteY5" fmla="*/ 6936 h 6691837"/>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23933 w 43834140"/>
                <a:gd name="connsiteY0" fmla="*/ 15369 h 6695746"/>
                <a:gd name="connsiteX1" fmla="*/ 43834140 w 43834140"/>
                <a:gd name="connsiteY1" fmla="*/ 0 h 6695746"/>
                <a:gd name="connsiteX2" fmla="*/ 43778245 w 43834140"/>
                <a:gd name="connsiteY2" fmla="*/ 5777889 h 6695746"/>
                <a:gd name="connsiteX3" fmla="*/ 21862129 w 43834140"/>
                <a:gd name="connsiteY3" fmla="*/ 3791425 h 6695746"/>
                <a:gd name="connsiteX4" fmla="*/ 0 w 43834140"/>
                <a:gd name="connsiteY4" fmla="*/ 6695746 h 6695746"/>
                <a:gd name="connsiteX5" fmla="*/ 23933 w 43834140"/>
                <a:gd name="connsiteY5" fmla="*/ 15369 h 6695746"/>
                <a:gd name="connsiteX0" fmla="*/ 1414 w 43848334"/>
                <a:gd name="connsiteY0" fmla="*/ 15369 h 6695746"/>
                <a:gd name="connsiteX1" fmla="*/ 43848334 w 43848334"/>
                <a:gd name="connsiteY1" fmla="*/ 0 h 6695746"/>
                <a:gd name="connsiteX2" fmla="*/ 43792439 w 43848334"/>
                <a:gd name="connsiteY2" fmla="*/ 5777889 h 6695746"/>
                <a:gd name="connsiteX3" fmla="*/ 21876323 w 43848334"/>
                <a:gd name="connsiteY3" fmla="*/ 3791425 h 6695746"/>
                <a:gd name="connsiteX4" fmla="*/ 14194 w 43848334"/>
                <a:gd name="connsiteY4" fmla="*/ 6695746 h 6695746"/>
                <a:gd name="connsiteX5" fmla="*/ 1414 w 43848334"/>
                <a:gd name="connsiteY5" fmla="*/ 15369 h 6695746"/>
                <a:gd name="connsiteX0" fmla="*/ 1414 w 43792439"/>
                <a:gd name="connsiteY0" fmla="*/ 6936 h 6687313"/>
                <a:gd name="connsiteX1" fmla="*/ 43729019 w 43792439"/>
                <a:gd name="connsiteY1" fmla="*/ 0 h 6687313"/>
                <a:gd name="connsiteX2" fmla="*/ 43792439 w 43792439"/>
                <a:gd name="connsiteY2" fmla="*/ 5769456 h 6687313"/>
                <a:gd name="connsiteX3" fmla="*/ 21876323 w 43792439"/>
                <a:gd name="connsiteY3" fmla="*/ 3782992 h 6687313"/>
                <a:gd name="connsiteX4" fmla="*/ 14194 w 43792439"/>
                <a:gd name="connsiteY4" fmla="*/ 6687313 h 6687313"/>
                <a:gd name="connsiteX5" fmla="*/ 1414 w 43792439"/>
                <a:gd name="connsiteY5" fmla="*/ 6936 h 6687313"/>
                <a:gd name="connsiteX0" fmla="*/ 1414 w 43792439"/>
                <a:gd name="connsiteY0" fmla="*/ 0 h 6680377"/>
                <a:gd name="connsiteX1" fmla="*/ 43600524 w 43792439"/>
                <a:gd name="connsiteY1" fmla="*/ 77395 h 6680377"/>
                <a:gd name="connsiteX2" fmla="*/ 43792439 w 43792439"/>
                <a:gd name="connsiteY2" fmla="*/ 5762520 h 6680377"/>
                <a:gd name="connsiteX3" fmla="*/ 21876323 w 43792439"/>
                <a:gd name="connsiteY3" fmla="*/ 3776056 h 6680377"/>
                <a:gd name="connsiteX4" fmla="*/ 14194 w 43792439"/>
                <a:gd name="connsiteY4" fmla="*/ 6680377 h 6680377"/>
                <a:gd name="connsiteX5" fmla="*/ 1414 w 43792439"/>
                <a:gd name="connsiteY5" fmla="*/ 0 h 6680377"/>
                <a:gd name="connsiteX0" fmla="*/ 1414 w 43792439"/>
                <a:gd name="connsiteY0" fmla="*/ 0 h 6680377"/>
                <a:gd name="connsiteX1" fmla="*/ 43683128 w 43792439"/>
                <a:gd name="connsiteY1" fmla="*/ 119561 h 6680377"/>
                <a:gd name="connsiteX2" fmla="*/ 43792439 w 43792439"/>
                <a:gd name="connsiteY2" fmla="*/ 5762520 h 6680377"/>
                <a:gd name="connsiteX3" fmla="*/ 21876323 w 43792439"/>
                <a:gd name="connsiteY3" fmla="*/ 3776056 h 6680377"/>
                <a:gd name="connsiteX4" fmla="*/ 14194 w 43792439"/>
                <a:gd name="connsiteY4" fmla="*/ 6680377 h 6680377"/>
                <a:gd name="connsiteX5" fmla="*/ 1414 w 43792439"/>
                <a:gd name="connsiteY5" fmla="*/ 0 h 6680377"/>
                <a:gd name="connsiteX0" fmla="*/ 1414 w 43793267"/>
                <a:gd name="connsiteY0" fmla="*/ 0 h 6680377"/>
                <a:gd name="connsiteX1" fmla="*/ 43793267 w 43793267"/>
                <a:gd name="connsiteY1" fmla="*/ 1497 h 6680377"/>
                <a:gd name="connsiteX2" fmla="*/ 43792439 w 43793267"/>
                <a:gd name="connsiteY2" fmla="*/ 5762520 h 6680377"/>
                <a:gd name="connsiteX3" fmla="*/ 21876323 w 43793267"/>
                <a:gd name="connsiteY3" fmla="*/ 3776056 h 6680377"/>
                <a:gd name="connsiteX4" fmla="*/ 14194 w 43793267"/>
                <a:gd name="connsiteY4" fmla="*/ 6680377 h 6680377"/>
                <a:gd name="connsiteX5" fmla="*/ 1414 w 43793267"/>
                <a:gd name="connsiteY5" fmla="*/ 0 h 6680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793267" h="6680377">
                  <a:moveTo>
                    <a:pt x="1414" y="0"/>
                  </a:moveTo>
                  <a:lnTo>
                    <a:pt x="43793267" y="1497"/>
                  </a:lnTo>
                  <a:cubicBezTo>
                    <a:pt x="43793267" y="2343991"/>
                    <a:pt x="43792439" y="3420026"/>
                    <a:pt x="43792439" y="5762520"/>
                  </a:cubicBezTo>
                  <a:cubicBezTo>
                    <a:pt x="38990659" y="4549272"/>
                    <a:pt x="29172697" y="3623080"/>
                    <a:pt x="21876323" y="3776056"/>
                  </a:cubicBezTo>
                  <a:cubicBezTo>
                    <a:pt x="14579949" y="3929032"/>
                    <a:pt x="6467468" y="4159139"/>
                    <a:pt x="14194" y="6680377"/>
                  </a:cubicBezTo>
                  <a:cubicBezTo>
                    <a:pt x="22172" y="4453585"/>
                    <a:pt x="-6564" y="2226792"/>
                    <a:pt x="1414" y="0"/>
                  </a:cubicBezTo>
                  <a:close/>
                </a:path>
              </a:pathLst>
            </a:custGeom>
            <a:gradFill flip="none" rotWithShape="1">
              <a:gsLst>
                <a:gs pos="0">
                  <a:schemeClr val="accent6"/>
                </a:gs>
                <a:gs pos="100000">
                  <a:schemeClr val="accent1"/>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6" name="Rectangle 15"/>
            <p:cNvSpPr/>
            <p:nvPr userDrawn="1"/>
          </p:nvSpPr>
          <p:spPr>
            <a:xfrm>
              <a:off x="-14192" y="1382"/>
              <a:ext cx="27451941" cy="4570665"/>
            </a:xfrm>
            <a:custGeom>
              <a:avLst/>
              <a:gdLst>
                <a:gd name="connsiteX0" fmla="*/ 0 w 43891200"/>
                <a:gd name="connsiteY0" fmla="*/ 0 h 2171777"/>
                <a:gd name="connsiteX1" fmla="*/ 43891200 w 43891200"/>
                <a:gd name="connsiteY1" fmla="*/ 0 h 2171777"/>
                <a:gd name="connsiteX2" fmla="*/ 43891200 w 43891200"/>
                <a:gd name="connsiteY2" fmla="*/ 2171777 h 2171777"/>
                <a:gd name="connsiteX3" fmla="*/ 0 w 43891200"/>
                <a:gd name="connsiteY3" fmla="*/ 2171777 h 2171777"/>
                <a:gd name="connsiteX4" fmla="*/ 0 w 43891200"/>
                <a:gd name="connsiteY4" fmla="*/ 0 h 2171777"/>
                <a:gd name="connsiteX0" fmla="*/ 0 w 43891200"/>
                <a:gd name="connsiteY0" fmla="*/ 0 h 2171777"/>
                <a:gd name="connsiteX1" fmla="*/ 43891200 w 43891200"/>
                <a:gd name="connsiteY1" fmla="*/ 0 h 2171777"/>
                <a:gd name="connsiteX2" fmla="*/ 43891200 w 43891200"/>
                <a:gd name="connsiteY2" fmla="*/ 2171777 h 2171777"/>
                <a:gd name="connsiteX3" fmla="*/ 21843298 w 43891200"/>
                <a:gd name="connsiteY3" fmla="*/ 2143554 h 2171777"/>
                <a:gd name="connsiteX4" fmla="*/ 0 w 43891200"/>
                <a:gd name="connsiteY4" fmla="*/ 2171777 h 2171777"/>
                <a:gd name="connsiteX5" fmla="*/ 0 w 43891200"/>
                <a:gd name="connsiteY5" fmla="*/ 0 h 2171777"/>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90029"/>
                <a:gd name="connsiteX1" fmla="*/ 43891200 w 43891200"/>
                <a:gd name="connsiteY1" fmla="*/ 0 h 5390029"/>
                <a:gd name="connsiteX2" fmla="*/ 43891200 w 43891200"/>
                <a:gd name="connsiteY2" fmla="*/ 2171777 h 5390029"/>
                <a:gd name="connsiteX3" fmla="*/ 21843298 w 43891200"/>
                <a:gd name="connsiteY3" fmla="*/ 2143554 h 5390029"/>
                <a:gd name="connsiteX4" fmla="*/ 28221 w 43891200"/>
                <a:gd name="connsiteY4" fmla="*/ 5360956 h 5390029"/>
                <a:gd name="connsiteX5" fmla="*/ 0 w 43891200"/>
                <a:gd name="connsiteY5" fmla="*/ 0 h 5390029"/>
                <a:gd name="connsiteX0" fmla="*/ 0 w 43891200"/>
                <a:gd name="connsiteY0" fmla="*/ 0 h 5390029"/>
                <a:gd name="connsiteX1" fmla="*/ 43891200 w 43891200"/>
                <a:gd name="connsiteY1" fmla="*/ 0 h 5390029"/>
                <a:gd name="connsiteX2" fmla="*/ 43891200 w 43891200"/>
                <a:gd name="connsiteY2" fmla="*/ 2171777 h 5390029"/>
                <a:gd name="connsiteX3" fmla="*/ 21843298 w 43891200"/>
                <a:gd name="connsiteY3" fmla="*/ 2143554 h 5390029"/>
                <a:gd name="connsiteX4" fmla="*/ 28221 w 43891200"/>
                <a:gd name="connsiteY4" fmla="*/ 5360956 h 5390029"/>
                <a:gd name="connsiteX5" fmla="*/ 0 w 43891200"/>
                <a:gd name="connsiteY5" fmla="*/ 0 h 5390029"/>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691988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778314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197 w 43891200"/>
                <a:gd name="connsiteY2" fmla="*/ 2143554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197 w 43891200"/>
                <a:gd name="connsiteY2" fmla="*/ 2143554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83162"/>
                <a:gd name="connsiteX1" fmla="*/ 43891200 w 43891200"/>
                <a:gd name="connsiteY1" fmla="*/ 0 h 5383162"/>
                <a:gd name="connsiteX2" fmla="*/ 43891197 w 43891200"/>
                <a:gd name="connsiteY2" fmla="*/ 2143554 h 5383162"/>
                <a:gd name="connsiteX3" fmla="*/ 21843298 w 43891200"/>
                <a:gd name="connsiteY3" fmla="*/ 1381537 h 5383162"/>
                <a:gd name="connsiteX4" fmla="*/ 12981 w 43891200"/>
                <a:gd name="connsiteY4" fmla="*/ 5383162 h 5383162"/>
                <a:gd name="connsiteX5" fmla="*/ 0 w 43891200"/>
                <a:gd name="connsiteY5" fmla="*/ 0 h 5383162"/>
                <a:gd name="connsiteX0" fmla="*/ 0 w 43891200"/>
                <a:gd name="connsiteY0" fmla="*/ 0 h 5353553"/>
                <a:gd name="connsiteX1" fmla="*/ 43891200 w 43891200"/>
                <a:gd name="connsiteY1" fmla="*/ 0 h 5353553"/>
                <a:gd name="connsiteX2" fmla="*/ 43891197 w 43891200"/>
                <a:gd name="connsiteY2" fmla="*/ 2143554 h 5353553"/>
                <a:gd name="connsiteX3" fmla="*/ 21843298 w 43891200"/>
                <a:gd name="connsiteY3" fmla="*/ 1381537 h 5353553"/>
                <a:gd name="connsiteX4" fmla="*/ 12981 w 43891200"/>
                <a:gd name="connsiteY4" fmla="*/ 5353553 h 5353553"/>
                <a:gd name="connsiteX5" fmla="*/ 0 w 43891200"/>
                <a:gd name="connsiteY5" fmla="*/ 0 h 5353553"/>
                <a:gd name="connsiteX0" fmla="*/ 0 w 43891200"/>
                <a:gd name="connsiteY0" fmla="*/ 0 h 5375759"/>
                <a:gd name="connsiteX1" fmla="*/ 43891200 w 43891200"/>
                <a:gd name="connsiteY1" fmla="*/ 0 h 5375759"/>
                <a:gd name="connsiteX2" fmla="*/ 43891197 w 43891200"/>
                <a:gd name="connsiteY2" fmla="*/ 2143554 h 5375759"/>
                <a:gd name="connsiteX3" fmla="*/ 21843298 w 43891200"/>
                <a:gd name="connsiteY3" fmla="*/ 1381537 h 5375759"/>
                <a:gd name="connsiteX4" fmla="*/ 2821 w 43891200"/>
                <a:gd name="connsiteY4" fmla="*/ 5375759 h 5375759"/>
                <a:gd name="connsiteX5" fmla="*/ 0 w 43891200"/>
                <a:gd name="connsiteY5" fmla="*/ 0 h 5375759"/>
                <a:gd name="connsiteX0" fmla="*/ 0 w 43891200"/>
                <a:gd name="connsiteY0" fmla="*/ 0 h 5391472"/>
                <a:gd name="connsiteX1" fmla="*/ 43891200 w 43891200"/>
                <a:gd name="connsiteY1" fmla="*/ 0 h 5391472"/>
                <a:gd name="connsiteX2" fmla="*/ 43891197 w 43891200"/>
                <a:gd name="connsiteY2" fmla="*/ 2143554 h 5391472"/>
                <a:gd name="connsiteX3" fmla="*/ 21843298 w 43891200"/>
                <a:gd name="connsiteY3" fmla="*/ 1381537 h 5391472"/>
                <a:gd name="connsiteX4" fmla="*/ 24143 w 43891200"/>
                <a:gd name="connsiteY4" fmla="*/ 5391472 h 5391472"/>
                <a:gd name="connsiteX5" fmla="*/ 0 w 43891200"/>
                <a:gd name="connsiteY5" fmla="*/ 0 h 5391472"/>
                <a:gd name="connsiteX0" fmla="*/ 0 w 43891200"/>
                <a:gd name="connsiteY0" fmla="*/ 0 h 5388329"/>
                <a:gd name="connsiteX1" fmla="*/ 43891200 w 43891200"/>
                <a:gd name="connsiteY1" fmla="*/ 0 h 5388329"/>
                <a:gd name="connsiteX2" fmla="*/ 43891197 w 43891200"/>
                <a:gd name="connsiteY2" fmla="*/ 2143554 h 5388329"/>
                <a:gd name="connsiteX3" fmla="*/ 21843298 w 43891200"/>
                <a:gd name="connsiteY3" fmla="*/ 1381537 h 5388329"/>
                <a:gd name="connsiteX4" fmla="*/ 11350 w 43891200"/>
                <a:gd name="connsiteY4" fmla="*/ 5388329 h 5388329"/>
                <a:gd name="connsiteX5" fmla="*/ 0 w 43891200"/>
                <a:gd name="connsiteY5" fmla="*/ 0 h 5388329"/>
                <a:gd name="connsiteX0" fmla="*/ 0 w 43918796"/>
                <a:gd name="connsiteY0" fmla="*/ 0 h 5388329"/>
                <a:gd name="connsiteX1" fmla="*/ 43918796 w 43918796"/>
                <a:gd name="connsiteY1" fmla="*/ 0 h 5388329"/>
                <a:gd name="connsiteX2" fmla="*/ 43918793 w 43918796"/>
                <a:gd name="connsiteY2" fmla="*/ 2143554 h 5388329"/>
                <a:gd name="connsiteX3" fmla="*/ 21870894 w 43918796"/>
                <a:gd name="connsiteY3" fmla="*/ 1381537 h 5388329"/>
                <a:gd name="connsiteX4" fmla="*/ 38946 w 43918796"/>
                <a:gd name="connsiteY4" fmla="*/ 5388329 h 5388329"/>
                <a:gd name="connsiteX5" fmla="*/ 0 w 43918796"/>
                <a:gd name="connsiteY5" fmla="*/ 0 h 5388329"/>
                <a:gd name="connsiteX0" fmla="*/ 0 w 43882001"/>
                <a:gd name="connsiteY0" fmla="*/ 6780 h 5388329"/>
                <a:gd name="connsiteX1" fmla="*/ 43882001 w 43882001"/>
                <a:gd name="connsiteY1" fmla="*/ 0 h 5388329"/>
                <a:gd name="connsiteX2" fmla="*/ 43881998 w 43882001"/>
                <a:gd name="connsiteY2" fmla="*/ 2143554 h 5388329"/>
                <a:gd name="connsiteX3" fmla="*/ 21834099 w 43882001"/>
                <a:gd name="connsiteY3" fmla="*/ 1381537 h 5388329"/>
                <a:gd name="connsiteX4" fmla="*/ 2151 w 43882001"/>
                <a:gd name="connsiteY4" fmla="*/ 5388329 h 5388329"/>
                <a:gd name="connsiteX5" fmla="*/ 0 w 43882001"/>
                <a:gd name="connsiteY5" fmla="*/ 6780 h 5388329"/>
                <a:gd name="connsiteX0" fmla="*/ 0 w 43909597"/>
                <a:gd name="connsiteY0" fmla="*/ 6780 h 5388329"/>
                <a:gd name="connsiteX1" fmla="*/ 43909597 w 43909597"/>
                <a:gd name="connsiteY1" fmla="*/ 0 h 5388329"/>
                <a:gd name="connsiteX2" fmla="*/ 43909594 w 43909597"/>
                <a:gd name="connsiteY2" fmla="*/ 2143554 h 5388329"/>
                <a:gd name="connsiteX3" fmla="*/ 21861695 w 43909597"/>
                <a:gd name="connsiteY3" fmla="*/ 1381537 h 5388329"/>
                <a:gd name="connsiteX4" fmla="*/ 29747 w 43909597"/>
                <a:gd name="connsiteY4" fmla="*/ 5388329 h 5388329"/>
                <a:gd name="connsiteX5" fmla="*/ 0 w 43909597"/>
                <a:gd name="connsiteY5" fmla="*/ 6780 h 5388329"/>
                <a:gd name="connsiteX0" fmla="*/ 16283 w 43879886"/>
                <a:gd name="connsiteY0" fmla="*/ 13560 h 5388329"/>
                <a:gd name="connsiteX1" fmla="*/ 43879886 w 43879886"/>
                <a:gd name="connsiteY1" fmla="*/ 0 h 5388329"/>
                <a:gd name="connsiteX2" fmla="*/ 43879883 w 43879886"/>
                <a:gd name="connsiteY2" fmla="*/ 2143554 h 5388329"/>
                <a:gd name="connsiteX3" fmla="*/ 21831984 w 43879886"/>
                <a:gd name="connsiteY3" fmla="*/ 1381537 h 5388329"/>
                <a:gd name="connsiteX4" fmla="*/ 36 w 43879886"/>
                <a:gd name="connsiteY4" fmla="*/ 5388329 h 5388329"/>
                <a:gd name="connsiteX5" fmla="*/ 16283 w 43879886"/>
                <a:gd name="connsiteY5" fmla="*/ 13560 h 5388329"/>
                <a:gd name="connsiteX0" fmla="*/ 7118 w 43879920"/>
                <a:gd name="connsiteY0" fmla="*/ 6780 h 5388329"/>
                <a:gd name="connsiteX1" fmla="*/ 43879920 w 43879920"/>
                <a:gd name="connsiteY1" fmla="*/ 0 h 5388329"/>
                <a:gd name="connsiteX2" fmla="*/ 43879917 w 43879920"/>
                <a:gd name="connsiteY2" fmla="*/ 2143554 h 5388329"/>
                <a:gd name="connsiteX3" fmla="*/ 21832018 w 43879920"/>
                <a:gd name="connsiteY3" fmla="*/ 1381537 h 5388329"/>
                <a:gd name="connsiteX4" fmla="*/ 70 w 43879920"/>
                <a:gd name="connsiteY4" fmla="*/ 5388329 h 5388329"/>
                <a:gd name="connsiteX5" fmla="*/ 7118 w 43879920"/>
                <a:gd name="connsiteY5" fmla="*/ 6780 h 5388329"/>
                <a:gd name="connsiteX0" fmla="*/ 0 w 43900399"/>
                <a:gd name="connsiteY0" fmla="*/ 0 h 5388329"/>
                <a:gd name="connsiteX1" fmla="*/ 43900399 w 43900399"/>
                <a:gd name="connsiteY1" fmla="*/ 0 h 5388329"/>
                <a:gd name="connsiteX2" fmla="*/ 43900396 w 43900399"/>
                <a:gd name="connsiteY2" fmla="*/ 2143554 h 5388329"/>
                <a:gd name="connsiteX3" fmla="*/ 21852497 w 43900399"/>
                <a:gd name="connsiteY3" fmla="*/ 1381537 h 5388329"/>
                <a:gd name="connsiteX4" fmla="*/ 20549 w 43900399"/>
                <a:gd name="connsiteY4" fmla="*/ 5388329 h 5388329"/>
                <a:gd name="connsiteX5" fmla="*/ 0 w 43900399"/>
                <a:gd name="connsiteY5" fmla="*/ 0 h 5388329"/>
                <a:gd name="connsiteX0" fmla="*/ 0 w 43900396"/>
                <a:gd name="connsiteY0" fmla="*/ 0 h 5388329"/>
                <a:gd name="connsiteX1" fmla="*/ 43854405 w 43900396"/>
                <a:gd name="connsiteY1" fmla="*/ 27119 h 5388329"/>
                <a:gd name="connsiteX2" fmla="*/ 43900396 w 43900396"/>
                <a:gd name="connsiteY2" fmla="*/ 2143554 h 5388329"/>
                <a:gd name="connsiteX3" fmla="*/ 21852497 w 43900396"/>
                <a:gd name="connsiteY3" fmla="*/ 1381537 h 5388329"/>
                <a:gd name="connsiteX4" fmla="*/ 20549 w 43900396"/>
                <a:gd name="connsiteY4" fmla="*/ 5388329 h 5388329"/>
                <a:gd name="connsiteX5" fmla="*/ 0 w 43900396"/>
                <a:gd name="connsiteY5" fmla="*/ 0 h 5388329"/>
                <a:gd name="connsiteX0" fmla="*/ 0 w 43900398"/>
                <a:gd name="connsiteY0" fmla="*/ 0 h 5388329"/>
                <a:gd name="connsiteX1" fmla="*/ 43900398 w 43900398"/>
                <a:gd name="connsiteY1" fmla="*/ 6780 h 5388329"/>
                <a:gd name="connsiteX2" fmla="*/ 43900396 w 43900398"/>
                <a:gd name="connsiteY2" fmla="*/ 2143554 h 5388329"/>
                <a:gd name="connsiteX3" fmla="*/ 21852497 w 43900398"/>
                <a:gd name="connsiteY3" fmla="*/ 1381537 h 5388329"/>
                <a:gd name="connsiteX4" fmla="*/ 20549 w 43900398"/>
                <a:gd name="connsiteY4" fmla="*/ 5388329 h 5388329"/>
                <a:gd name="connsiteX5" fmla="*/ 0 w 43900398"/>
                <a:gd name="connsiteY5" fmla="*/ 0 h 5388329"/>
                <a:gd name="connsiteX0" fmla="*/ 0 w 43909598"/>
                <a:gd name="connsiteY0" fmla="*/ 0 h 5388329"/>
                <a:gd name="connsiteX1" fmla="*/ 43909598 w 43909598"/>
                <a:gd name="connsiteY1" fmla="*/ 6780 h 5388329"/>
                <a:gd name="connsiteX2" fmla="*/ 43900396 w 43909598"/>
                <a:gd name="connsiteY2" fmla="*/ 2143554 h 5388329"/>
                <a:gd name="connsiteX3" fmla="*/ 21852497 w 43909598"/>
                <a:gd name="connsiteY3" fmla="*/ 1381537 h 5388329"/>
                <a:gd name="connsiteX4" fmla="*/ 20549 w 43909598"/>
                <a:gd name="connsiteY4" fmla="*/ 5388329 h 5388329"/>
                <a:gd name="connsiteX5" fmla="*/ 0 w 43909598"/>
                <a:gd name="connsiteY5" fmla="*/ 0 h 5388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909598" h="5388329">
                  <a:moveTo>
                    <a:pt x="0" y="0"/>
                  </a:moveTo>
                  <a:lnTo>
                    <a:pt x="43909598" y="6780"/>
                  </a:lnTo>
                  <a:cubicBezTo>
                    <a:pt x="43909597" y="719038"/>
                    <a:pt x="43900397" y="1431296"/>
                    <a:pt x="43900396" y="2143554"/>
                  </a:cubicBezTo>
                  <a:cubicBezTo>
                    <a:pt x="37284373" y="1358490"/>
                    <a:pt x="29162993" y="845303"/>
                    <a:pt x="21852497" y="1381537"/>
                  </a:cubicBezTo>
                  <a:cubicBezTo>
                    <a:pt x="14542001" y="1917771"/>
                    <a:pt x="6144574" y="2782191"/>
                    <a:pt x="20549" y="5388329"/>
                  </a:cubicBezTo>
                  <a:cubicBezTo>
                    <a:pt x="19609" y="3596409"/>
                    <a:pt x="940" y="1791920"/>
                    <a:pt x="0" y="0"/>
                  </a:cubicBezTo>
                  <a:close/>
                </a:path>
              </a:pathLst>
            </a:custGeom>
            <a:gradFill flip="none" rotWithShape="1">
              <a:gsLst>
                <a:gs pos="0">
                  <a:schemeClr val="tx2"/>
                </a:gs>
                <a:gs pos="100000">
                  <a:schemeClr val="accent1"/>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n>
                  <a:noFill/>
                </a:ln>
                <a:solidFill>
                  <a:schemeClr val="accent1"/>
                </a:solidFill>
              </a:endParaRPr>
            </a:p>
          </p:txBody>
        </p:sp>
      </p:grpSp>
      <p:sp>
        <p:nvSpPr>
          <p:cNvPr id="73" name="Text Box 14"/>
          <p:cNvSpPr txBox="1">
            <a:spLocks noChangeArrowheads="1"/>
          </p:cNvSpPr>
          <p:nvPr userDrawn="1"/>
        </p:nvSpPr>
        <p:spPr bwMode="auto">
          <a:xfrm>
            <a:off x="1003118" y="32156325"/>
            <a:ext cx="3786383" cy="324883"/>
          </a:xfrm>
          <a:prstGeom prst="rect">
            <a:avLst/>
          </a:prstGeom>
          <a:noFill/>
          <a:ln w="9525">
            <a:noFill/>
            <a:miter lim="800000"/>
            <a:headEnd/>
            <a:tailEnd/>
          </a:ln>
          <a:effectLst/>
        </p:spPr>
        <p:txBody>
          <a:bodyPr wrap="square" lIns="78297" tIns="39141" rIns="78297" bIns="39141">
            <a:spAutoFit/>
          </a:bodyPr>
          <a:lstStyle/>
          <a:p>
            <a:pPr eaLnBrk="0" hangingPunct="0">
              <a:lnSpc>
                <a:spcPct val="65000"/>
              </a:lnSpc>
              <a:spcBef>
                <a:spcPct val="50000"/>
              </a:spcBef>
              <a:defRPr/>
            </a:pPr>
            <a:r>
              <a:rPr lang="en-US" sz="600" b="1" dirty="0" smtClean="0">
                <a:solidFill>
                  <a:schemeClr val="bg1">
                    <a:lumMod val="75000"/>
                  </a:schemeClr>
                </a:solidFill>
                <a:latin typeface="Arial" charset="0"/>
              </a:rPr>
              <a:t>RESEARCH POSTER PRESENTATION </a:t>
            </a:r>
            <a:r>
              <a:rPr lang="en-US" sz="600" b="1" dirty="0">
                <a:solidFill>
                  <a:schemeClr val="bg1">
                    <a:lumMod val="75000"/>
                  </a:schemeClr>
                </a:solidFill>
                <a:latin typeface="Arial" charset="0"/>
              </a:rPr>
              <a:t>DESIGN © </a:t>
            </a:r>
            <a:r>
              <a:rPr lang="en-US" sz="600" b="1" dirty="0" smtClean="0">
                <a:solidFill>
                  <a:schemeClr val="bg1">
                    <a:lumMod val="75000"/>
                  </a:schemeClr>
                </a:solidFill>
                <a:latin typeface="Arial" charset="0"/>
              </a:rPr>
              <a:t>2015</a:t>
            </a:r>
            <a:endParaRPr lang="en-US" sz="600" b="1" dirty="0">
              <a:solidFill>
                <a:schemeClr val="bg1">
                  <a:lumMod val="75000"/>
                </a:schemeClr>
              </a:solidFill>
              <a:latin typeface="Arial" charset="0"/>
            </a:endParaRPr>
          </a:p>
          <a:p>
            <a:pPr eaLnBrk="0" hangingPunct="0">
              <a:lnSpc>
                <a:spcPct val="65000"/>
              </a:lnSpc>
              <a:spcBef>
                <a:spcPct val="50000"/>
              </a:spcBef>
              <a:defRPr/>
            </a:pPr>
            <a:r>
              <a:rPr lang="en-US" sz="1050" b="1" dirty="0">
                <a:solidFill>
                  <a:schemeClr val="bg1">
                    <a:lumMod val="75000"/>
                  </a:schemeClr>
                </a:solidFill>
                <a:latin typeface="Arial" charset="0"/>
              </a:rPr>
              <a:t>www.PosterPresentations.com</a:t>
            </a:r>
          </a:p>
        </p:txBody>
      </p:sp>
    </p:spTree>
  </p:cSld>
  <p:clrMap bg1="lt1" tx1="dk1" bg2="lt2" tx2="dk2" accent1="accent1" accent2="accent2" accent3="accent3" accent4="accent4" accent5="accent5" accent6="accent6" hlink="hlink" folHlink="folHlink"/>
  <p:sldLayoutIdLst>
    <p:sldLayoutId id="2147483658" r:id="rId1"/>
  </p:sldLayoutIdLst>
  <p:timing>
    <p:tnLst>
      <p:par>
        <p:cTn xmlns:p14="http://schemas.microsoft.com/office/powerpoint/2010/main" id="1" dur="indefinite" restart="never" nodeType="tmRoot"/>
      </p:par>
    </p:tnLst>
  </p:timing>
  <p:txStyles>
    <p:titleStyle>
      <a:lvl1pPr algn="ctr" defTabSz="4388900" rtl="0" eaLnBrk="1" latinLnBrk="0" hangingPunct="1">
        <a:spcBef>
          <a:spcPct val="0"/>
        </a:spcBef>
        <a:buNone/>
        <a:defRPr sz="8800" kern="1200">
          <a:solidFill>
            <a:schemeClr val="bg1"/>
          </a:solidFill>
          <a:latin typeface="Trebuchet MS" pitchFamily="34" charset="0"/>
          <a:ea typeface="+mj-ea"/>
          <a:cs typeface="+mj-cs"/>
        </a:defRPr>
      </a:lvl1pPr>
    </p:titleStyle>
    <p:bodyStyle>
      <a:lvl1pPr marL="1645838" indent="-1645838" algn="l" defTabSz="4388900" rtl="0" eaLnBrk="1" latinLnBrk="0" hangingPunct="1">
        <a:spcBef>
          <a:spcPct val="20000"/>
        </a:spcBef>
        <a:buFont typeface="Arial" pitchFamily="34" charset="0"/>
        <a:buChar char="•"/>
        <a:defRPr sz="15400" kern="1200">
          <a:solidFill>
            <a:schemeClr val="tx1"/>
          </a:solidFill>
          <a:latin typeface="+mn-lt"/>
          <a:ea typeface="+mn-ea"/>
          <a:cs typeface="+mn-cs"/>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p:bodyStyle>
    <p:otherStyle>
      <a:defPPr>
        <a:defRPr lang="en-US"/>
      </a:defPPr>
      <a:lvl1pPr marL="0" algn="l" defTabSz="4388900" rtl="0" eaLnBrk="1" latinLnBrk="0" hangingPunct="1">
        <a:defRPr sz="8600" kern="1200">
          <a:solidFill>
            <a:schemeClr val="tx1"/>
          </a:solidFill>
          <a:latin typeface="+mn-lt"/>
          <a:ea typeface="+mn-ea"/>
          <a:cs typeface="+mn-cs"/>
        </a:defRPr>
      </a:lvl1pPr>
      <a:lvl2pPr marL="2194451" algn="l" defTabSz="4388900" rtl="0" eaLnBrk="1" latinLnBrk="0" hangingPunct="1">
        <a:defRPr sz="8600" kern="1200">
          <a:solidFill>
            <a:schemeClr val="tx1"/>
          </a:solidFill>
          <a:latin typeface="+mn-lt"/>
          <a:ea typeface="+mn-ea"/>
          <a:cs typeface="+mn-cs"/>
        </a:defRPr>
      </a:lvl2pPr>
      <a:lvl3pPr marL="4388900" algn="l" defTabSz="4388900" rtl="0" eaLnBrk="1" latinLnBrk="0" hangingPunct="1">
        <a:defRPr sz="8600" kern="1200">
          <a:solidFill>
            <a:schemeClr val="tx1"/>
          </a:solidFill>
          <a:latin typeface="+mn-lt"/>
          <a:ea typeface="+mn-ea"/>
          <a:cs typeface="+mn-cs"/>
        </a:defRPr>
      </a:lvl3pPr>
      <a:lvl4pPr marL="6583351" algn="l" defTabSz="4388900" rtl="0" eaLnBrk="1" latinLnBrk="0" hangingPunct="1">
        <a:defRPr sz="8600" kern="1200">
          <a:solidFill>
            <a:schemeClr val="tx1"/>
          </a:solidFill>
          <a:latin typeface="+mn-lt"/>
          <a:ea typeface="+mn-ea"/>
          <a:cs typeface="+mn-cs"/>
        </a:defRPr>
      </a:lvl4pPr>
      <a:lvl5pPr marL="8777801" algn="l" defTabSz="4388900" rtl="0" eaLnBrk="1" latinLnBrk="0" hangingPunct="1">
        <a:defRPr sz="8600" kern="1200">
          <a:solidFill>
            <a:schemeClr val="tx1"/>
          </a:solidFill>
          <a:latin typeface="+mn-lt"/>
          <a:ea typeface="+mn-ea"/>
          <a:cs typeface="+mn-cs"/>
        </a:defRPr>
      </a:lvl5pPr>
      <a:lvl6pPr marL="10972252" algn="l" defTabSz="4388900" rtl="0" eaLnBrk="1" latinLnBrk="0" hangingPunct="1">
        <a:defRPr sz="8600" kern="1200">
          <a:solidFill>
            <a:schemeClr val="tx1"/>
          </a:solidFill>
          <a:latin typeface="+mn-lt"/>
          <a:ea typeface="+mn-ea"/>
          <a:cs typeface="+mn-cs"/>
        </a:defRPr>
      </a:lvl6pPr>
      <a:lvl7pPr marL="13166703" algn="l" defTabSz="4388900" rtl="0" eaLnBrk="1" latinLnBrk="0" hangingPunct="1">
        <a:defRPr sz="8600" kern="1200">
          <a:solidFill>
            <a:schemeClr val="tx1"/>
          </a:solidFill>
          <a:latin typeface="+mn-lt"/>
          <a:ea typeface="+mn-ea"/>
          <a:cs typeface="+mn-cs"/>
        </a:defRPr>
      </a:lvl7pPr>
      <a:lvl8pPr marL="15361152" algn="l" defTabSz="4388900" rtl="0" eaLnBrk="1" latinLnBrk="0" hangingPunct="1">
        <a:defRPr sz="8600" kern="1200">
          <a:solidFill>
            <a:schemeClr val="tx1"/>
          </a:solidFill>
          <a:latin typeface="+mn-lt"/>
          <a:ea typeface="+mn-ea"/>
          <a:cs typeface="+mn-cs"/>
        </a:defRPr>
      </a:lvl8pPr>
      <a:lvl9pPr marL="17555603" algn="l" defTabSz="4388900" rtl="0" eaLnBrk="1" latinLnBrk="0" hangingPunct="1">
        <a:defRPr sz="8600"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1" orient="horz" pos="2904"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43" name="Group 42"/>
          <p:cNvGrpSpPr/>
          <p:nvPr userDrawn="1"/>
        </p:nvGrpSpPr>
        <p:grpSpPr>
          <a:xfrm>
            <a:off x="44157839" y="-55065"/>
            <a:ext cx="11062139" cy="32973465"/>
            <a:chOff x="44157839" y="-55065"/>
            <a:chExt cx="11062139" cy="32973465"/>
          </a:xfrm>
        </p:grpSpPr>
        <p:sp>
          <p:nvSpPr>
            <p:cNvPr id="44" name="Rectangle 43"/>
            <p:cNvSpPr/>
            <p:nvPr userDrawn="1"/>
          </p:nvSpPr>
          <p:spPr>
            <a:xfrm>
              <a:off x="44157839" y="-55065"/>
              <a:ext cx="11062139" cy="32973465"/>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457200" rIns="457200" bIns="0" rtlCol="0" anchor="t" anchorCtr="0"/>
            <a:lstStyle/>
            <a:p>
              <a:pPr algn="ctr"/>
              <a:r>
                <a:rPr lang="en-US" sz="4000" b="1" spc="600" dirty="0" smtClean="0">
                  <a:solidFill>
                    <a:schemeClr val="bg1"/>
                  </a:solidFill>
                  <a:latin typeface="Trebuchet MS" pitchFamily="34" charset="0"/>
                </a:rPr>
                <a:t>QUICK START (cont.)</a:t>
              </a:r>
            </a:p>
            <a:p>
              <a:pPr algn="ctr"/>
              <a:endParaRPr lang="en-US" sz="3600" b="1" baseline="0" dirty="0" smtClean="0">
                <a:solidFill>
                  <a:schemeClr val="bg1"/>
                </a:solidFill>
                <a:latin typeface="Trebuchet MS" pitchFamily="34" charset="0"/>
              </a:endParaRPr>
            </a:p>
            <a:p>
              <a:pPr algn="ctr"/>
              <a:r>
                <a:rPr lang="en-US" sz="3200" b="1" baseline="0" dirty="0" smtClean="0">
                  <a:solidFill>
                    <a:srgbClr val="FFC000"/>
                  </a:solidFill>
                  <a:latin typeface="Trebuchet MS" pitchFamily="34" charset="0"/>
                </a:rPr>
                <a:t>How to change the template color theme</a:t>
              </a:r>
            </a:p>
            <a:p>
              <a:pPr marL="0" marR="0" lvl="2" indent="0" algn="l" defTabSz="114300" rtl="0" eaLnBrk="1" fontAlgn="auto" latinLnBrk="0" hangingPunct="1">
                <a:lnSpc>
                  <a:spcPct val="100000"/>
                </a:lnSpc>
                <a:spcBef>
                  <a:spcPts val="0"/>
                </a:spcBef>
                <a:spcAft>
                  <a:spcPts val="0"/>
                </a:spcAft>
                <a:buClrTx/>
                <a:buSzTx/>
                <a:buFontTx/>
                <a:buNone/>
                <a:tabLst/>
                <a:defRPr/>
              </a:pPr>
              <a:r>
                <a:rPr lang="en-US" sz="2400" b="0" baseline="0" dirty="0" smtClean="0">
                  <a:solidFill>
                    <a:schemeClr val="bg1">
                      <a:lumMod val="75000"/>
                    </a:schemeClr>
                  </a:solidFill>
                  <a:latin typeface="Trebuchet MS" pitchFamily="34" charset="0"/>
                </a:rPr>
                <a:t>You can easily change the color theme of your poster by going to the DESIGN menu, click on COLORS, and choose the color theme of your choice. You can </a:t>
              </a:r>
              <a:r>
                <a:rPr lang="en-US" sz="2400" b="0" spc="0" baseline="0" dirty="0" smtClean="0">
                  <a:solidFill>
                    <a:schemeClr val="bg1">
                      <a:lumMod val="75000"/>
                    </a:schemeClr>
                  </a:solidFill>
                  <a:latin typeface="Trebuchet MS" pitchFamily="34" charset="0"/>
                </a:rPr>
                <a:t>also create your own color theme.</a:t>
              </a:r>
            </a:p>
            <a:p>
              <a:pPr marL="0" marR="0" lvl="2" indent="0" algn="l" defTabSz="114300" rtl="0" eaLnBrk="1" fontAlgn="auto" latinLnBrk="0" hangingPunct="1">
                <a:lnSpc>
                  <a:spcPct val="100000"/>
                </a:lnSpc>
                <a:spcBef>
                  <a:spcPts val="0"/>
                </a:spcBef>
                <a:spcAft>
                  <a:spcPts val="0"/>
                </a:spcAft>
                <a:buClrTx/>
                <a:buSzTx/>
                <a:buFontTx/>
                <a:buNone/>
                <a:tabLst/>
                <a:defRPr/>
              </a:pPr>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r>
                <a:rPr lang="en-US" sz="2400" b="0" baseline="0" dirty="0" smtClean="0">
                  <a:solidFill>
                    <a:schemeClr val="bg1">
                      <a:lumMod val="75000"/>
                    </a:schemeClr>
                  </a:solidFill>
                  <a:latin typeface="Trebuchet MS" pitchFamily="34" charset="0"/>
                </a:rPr>
                <a:t>You can also manually change the color of your background by going to VIEW &gt; SLIDE MASTER.  After you finish working on the master be sure to go to VIEW &gt; NORMAL to continue working on your poster.</a:t>
              </a:r>
            </a:p>
            <a:p>
              <a:pPr marL="0" indent="0" algn="l" defTabSz="114300"/>
              <a:endParaRPr lang="en-US" sz="2400" b="0" baseline="0" dirty="0" smtClean="0">
                <a:solidFill>
                  <a:schemeClr val="bg1">
                    <a:lumMod val="75000"/>
                  </a:schemeClr>
                </a:solidFill>
                <a:latin typeface="Trebuchet MS" pitchFamily="34" charset="0"/>
              </a:endParaRPr>
            </a:p>
            <a:p>
              <a:pPr algn="ctr"/>
              <a:r>
                <a:rPr lang="en-US" sz="3200" b="1" baseline="0" dirty="0" smtClean="0">
                  <a:solidFill>
                    <a:srgbClr val="FFC000"/>
                  </a:solidFill>
                  <a:latin typeface="Trebuchet MS" pitchFamily="34" charset="0"/>
                </a:rPr>
                <a:t>How to add Text</a:t>
              </a:r>
            </a:p>
            <a:p>
              <a:pPr marL="3265488" lvl="2" indent="0" algn="l" defTabSz="114300"/>
              <a:r>
                <a:rPr lang="en-US" sz="2400" b="0" baseline="0" dirty="0" smtClean="0">
                  <a:solidFill>
                    <a:schemeClr val="bg1">
                      <a:lumMod val="75000"/>
                    </a:schemeClr>
                  </a:solidFill>
                  <a:latin typeface="Trebuchet MS" pitchFamily="34" charset="0"/>
                </a:rPr>
                <a:t>The template comes with a number of pre-formatted placeholders for headers and text blocks. You can add more blocks by copying and pasting the existing ones or by adding a text box from the HOME menu. </a:t>
              </a:r>
            </a:p>
            <a:p>
              <a:pPr marL="1518341" lvl="2" indent="0" algn="l" defTabSz="114300"/>
              <a:endParaRPr lang="en-US" sz="2400" b="0" baseline="0" dirty="0" smtClean="0">
                <a:solidFill>
                  <a:schemeClr val="bg1">
                    <a:lumMod val="75000"/>
                  </a:schemeClr>
                </a:solidFill>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lang="en-US" sz="2400" b="0" baseline="0" dirty="0" smtClean="0">
                  <a:solidFill>
                    <a:schemeClr val="bg1">
                      <a:lumMod val="75000"/>
                    </a:schemeClr>
                  </a:solidFill>
                  <a:latin typeface="Trebuchet MS" pitchFamily="34" charset="0"/>
                </a:rPr>
                <a:t> </a:t>
              </a:r>
              <a:r>
                <a:rPr kumimoji="0" lang="en-US" sz="3200" b="1" i="0" u="none" strike="noStrike" kern="1200" cap="none" spc="0" normalizeH="0" baseline="0" noProof="0" dirty="0" smtClean="0">
                  <a:ln>
                    <a:noFill/>
                  </a:ln>
                  <a:solidFill>
                    <a:srgbClr val="FFC000"/>
                  </a:solidFill>
                  <a:effectLst/>
                  <a:uLnTx/>
                  <a:uFillTx/>
                  <a:latin typeface="Trebuchet MS" pitchFamily="34" charset="0"/>
                </a:rPr>
                <a:t>Text size</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Adjust the size of your text based on how much content you have to present. The default template text offers a good starting point. Follow the conference requirements.</a:t>
              </a:r>
              <a:endParaRPr lang="en-US" sz="2400" b="0" baseline="0" dirty="0" smtClean="0">
                <a:solidFill>
                  <a:schemeClr val="bg1">
                    <a:lumMod val="75000"/>
                  </a:schemeClr>
                </a:solidFill>
                <a:latin typeface="Trebuchet MS" pitchFamily="34" charset="0"/>
              </a:endParaRPr>
            </a:p>
            <a:p>
              <a:pPr marL="1518341" lvl="2" indent="0" algn="l" defTabSz="114300"/>
              <a:endParaRPr lang="en-US" sz="2400" b="0" baseline="0" dirty="0" smtClean="0">
                <a:solidFill>
                  <a:schemeClr val="bg1">
                    <a:lumMod val="75000"/>
                  </a:schemeClr>
                </a:solidFill>
                <a:latin typeface="Trebuchet MS" pitchFamily="34" charset="0"/>
              </a:endParaRPr>
            </a:p>
            <a:p>
              <a:pPr algn="ctr"/>
              <a:r>
                <a:rPr lang="en-US" sz="3200" b="1" baseline="0" dirty="0" smtClean="0">
                  <a:solidFill>
                    <a:srgbClr val="FFC000"/>
                  </a:solidFill>
                  <a:latin typeface="Trebuchet MS" pitchFamily="34" charset="0"/>
                </a:rPr>
                <a:t>How to add Tables</a:t>
              </a:r>
            </a:p>
            <a:p>
              <a:pPr marL="1730375" lvl="1" indent="0" algn="l" defTabSz="114300"/>
              <a:r>
                <a:rPr lang="en-US" sz="2400" b="0" baseline="0" dirty="0" smtClean="0">
                  <a:solidFill>
                    <a:schemeClr val="bg1">
                      <a:lumMod val="75000"/>
                    </a:schemeClr>
                  </a:solidFill>
                  <a:latin typeface="Trebuchet MS" pitchFamily="34" charset="0"/>
                </a:rPr>
                <a:t>To add a table from scratch go to the INSERT menu and </a:t>
              </a:r>
              <a:br>
                <a:rPr lang="en-US" sz="2400" b="0" baseline="0" dirty="0" smtClean="0">
                  <a:solidFill>
                    <a:schemeClr val="bg1">
                      <a:lumMod val="75000"/>
                    </a:schemeClr>
                  </a:solidFill>
                  <a:latin typeface="Trebuchet MS" pitchFamily="34" charset="0"/>
                </a:rPr>
              </a:br>
              <a:r>
                <a:rPr lang="en-US" sz="2400" b="0" baseline="0" dirty="0" smtClean="0">
                  <a:solidFill>
                    <a:schemeClr val="bg1">
                      <a:lumMod val="75000"/>
                    </a:schemeClr>
                  </a:solidFill>
                  <a:latin typeface="Trebuchet MS" pitchFamily="34" charset="0"/>
                </a:rPr>
                <a:t>click on TABLE. A drop-down box will help you select rows and columns. </a:t>
              </a:r>
            </a:p>
            <a:p>
              <a:pPr marL="0" lvl="0" indent="0" algn="l" defTabSz="114300"/>
              <a:r>
                <a:rPr lang="en-US" sz="2400" b="0" baseline="0" dirty="0" smtClean="0">
                  <a:solidFill>
                    <a:schemeClr val="bg1">
                      <a:lumMod val="75000"/>
                    </a:schemeClr>
                  </a:solidFill>
                  <a:latin typeface="Trebuchet MS" pitchFamily="34" charset="0"/>
                </a:rPr>
                <a:t>You can also copy and a paste a table from Word or another PowerPoint document. A pasted table may need to be re-formatted by RIGHT-CLICK &gt; FORMAT SHAPE, TEXT BOX, Margins.</a:t>
              </a:r>
            </a:p>
            <a:p>
              <a:pPr marL="0" lvl="0" indent="0" algn="l" defTabSz="114300"/>
              <a:endParaRPr lang="en-US" sz="2400" b="0" baseline="0" dirty="0" smtClean="0">
                <a:solidFill>
                  <a:schemeClr val="bg1">
                    <a:lumMod val="75000"/>
                  </a:schemeClr>
                </a:solidFill>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FFC000"/>
                  </a:solidFill>
                  <a:effectLst/>
                  <a:uLnTx/>
                  <a:uFillTx/>
                  <a:latin typeface="Trebuchet MS" pitchFamily="34" charset="0"/>
                </a:rPr>
                <a:t>Graphs / Charts</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You can simply copy and paste charts and graphs from Excel or Word. Some reformatting may be required depending on how the original document has been created.</a:t>
              </a:r>
            </a:p>
            <a:p>
              <a:pPr marL="0" marR="0" lvl="0" indent="0" algn="l" defTabSz="1143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FFC000"/>
                  </a:solidFill>
                  <a:effectLst/>
                  <a:uLnTx/>
                  <a:uFillTx/>
                  <a:latin typeface="Trebuchet MS" pitchFamily="34" charset="0"/>
                </a:rPr>
                <a:t>How to change the column configuration</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RIGHT-CLICK on the poster background and select LAYOUT to see the column options available for this template. The poster columns can also be customized on the Master. VIEW &gt; MASTER.</a:t>
              </a:r>
            </a:p>
            <a:p>
              <a:pPr marL="0" marR="0" lvl="0" indent="0" algn="ctr" defTabSz="1518341"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smtClean="0">
                <a:ln>
                  <a:noFill/>
                </a:ln>
                <a:solidFill>
                  <a:srgbClr val="FFC000"/>
                </a:solidFill>
                <a:effectLst/>
                <a:uLnTx/>
                <a:uFillTx/>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FFC000"/>
                  </a:solidFill>
                  <a:effectLst/>
                  <a:uLnTx/>
                  <a:uFillTx/>
                  <a:latin typeface="Trebuchet MS" pitchFamily="34" charset="0"/>
                </a:rPr>
                <a:t>How to remove the info bars</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If you are working in PowerPoint for Windows and have finished your poster, save as PDF and the bars will not be included. You can also delete them by going to VIEW &gt; MASTER. On the Mac adjust the Page-Setup to match the Page-Setup in PowerPoint before you create a PDF. You can also delete them from the Slide Master.</a:t>
              </a:r>
            </a:p>
            <a:p>
              <a:pPr marL="0" marR="0" lvl="0" indent="0" algn="l" defTabSz="1143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FFC000"/>
                  </a:solidFill>
                  <a:effectLst/>
                  <a:uLnTx/>
                  <a:uFillTx/>
                  <a:latin typeface="Trebuchet MS" pitchFamily="34" charset="0"/>
                </a:rPr>
                <a:t>Save your work</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Save your template as a PowerPoint document. For printing, save as PowerPoint or “Print-quality” PDF.</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b="0" baseline="0" dirty="0" smtClean="0">
                <a:solidFill>
                  <a:schemeClr val="bg1">
                    <a:lumMod val="75000"/>
                  </a:schemeClr>
                </a:solidFill>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FFC000"/>
                  </a:solidFill>
                  <a:effectLst/>
                  <a:uLnTx/>
                  <a:uFillTx/>
                  <a:latin typeface="Trebuchet MS" pitchFamily="34" charset="0"/>
                </a:rPr>
                <a:t>Print your poster</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When you are ready to have your poster printed go online to PosterPresentations.com and click on the “Order Your Poster” button. Choose the poster type the best suits your needs and submit your order. If you submit a PowerPoint document you will be receiving a PDF proof for your approval prior to printing. If your order is placed and paid for before noon, Pacific, Monday through Friday, your order will ship out that same day. Next day, Second day, Third day, and Free Ground services are offered. Go to PosterPresentations.com for more information.</a:t>
              </a:r>
            </a:p>
            <a:p>
              <a:pPr marL="0" marR="0" lvl="0" indent="0" algn="l" defTabSz="1143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smtClean="0">
                <a:ln>
                  <a:noFill/>
                </a:ln>
                <a:solidFill>
                  <a:prstClr val="white">
                    <a:lumMod val="75000"/>
                  </a:prstClr>
                </a:solidFill>
                <a:effectLst/>
                <a:uLnTx/>
                <a:uFillTx/>
                <a:latin typeface="Trebuchet MS" pitchFamily="34" charset="0"/>
              </a:endParaRPr>
            </a:p>
          </p:txBody>
        </p:sp>
        <p:graphicFrame>
          <p:nvGraphicFramePr>
            <p:cNvPr id="45" name="Object 44"/>
            <p:cNvGraphicFramePr>
              <a:graphicFrameLocks noChangeAspect="1"/>
            </p:cNvGraphicFramePr>
            <p:nvPr userDrawn="1">
              <p:extLst>
                <p:ext uri="{D42A27DB-BD31-4B8C-83A1-F6EECF244321}">
                  <p14:modId xmlns:p14="http://schemas.microsoft.com/office/powerpoint/2010/main" val="262704017"/>
                </p:ext>
              </p:extLst>
            </p:nvPr>
          </p:nvGraphicFramePr>
          <p:xfrm>
            <a:off x="46915679" y="3349444"/>
            <a:ext cx="5586150" cy="2063772"/>
          </p:xfrm>
          <a:graphic>
            <a:graphicData uri="http://schemas.openxmlformats.org/presentationml/2006/ole">
              <mc:AlternateContent xmlns:mc="http://schemas.openxmlformats.org/markup-compatibility/2006">
                <mc:Choice xmlns:v="urn:schemas-microsoft-com:vml" Requires="v">
                  <p:oleObj spid="_x0000_s3205" name="Image" r:id="rId4" imgW="4571280" imgH="1688760" progId="Photoshop.Image.13">
                    <p:embed/>
                  </p:oleObj>
                </mc:Choice>
                <mc:Fallback>
                  <p:oleObj name="Image" r:id="rId4" imgW="4571280" imgH="1688760" progId="Photoshop.Image.13">
                    <p:embed/>
                    <p:pic>
                      <p:nvPicPr>
                        <p:cNvPr id="0" name=""/>
                        <p:cNvPicPr/>
                        <p:nvPr/>
                      </p:nvPicPr>
                      <p:blipFill>
                        <a:blip r:embed="rId5"/>
                        <a:stretch>
                          <a:fillRect/>
                        </a:stretch>
                      </p:blipFill>
                      <p:spPr>
                        <a:xfrm>
                          <a:off x="46915679" y="3349444"/>
                          <a:ext cx="5586150" cy="2063772"/>
                        </a:xfrm>
                        <a:prstGeom prst="rect">
                          <a:avLst/>
                        </a:prstGeom>
                      </p:spPr>
                    </p:pic>
                  </p:oleObj>
                </mc:Fallback>
              </mc:AlternateContent>
            </a:graphicData>
          </a:graphic>
        </p:graphicFrame>
        <p:pic>
          <p:nvPicPr>
            <p:cNvPr id="46" name="Picture 45"/>
            <p:cNvPicPr>
              <a:picLocks noChangeAspect="1"/>
            </p:cNvPicPr>
            <p:nvPr userDrawn="1"/>
          </p:nvPicPr>
          <p:blipFill>
            <a:blip r:embed="rId6"/>
            <a:stretch>
              <a:fillRect/>
            </a:stretch>
          </p:blipFill>
          <p:spPr>
            <a:xfrm>
              <a:off x="44621819" y="7740040"/>
              <a:ext cx="2969584" cy="1370577"/>
            </a:xfrm>
            <a:prstGeom prst="rect">
              <a:avLst/>
            </a:prstGeom>
            <a:ln>
              <a:noFill/>
            </a:ln>
          </p:spPr>
        </p:pic>
        <p:graphicFrame>
          <p:nvGraphicFramePr>
            <p:cNvPr id="47" name="Object 46"/>
            <p:cNvGraphicFramePr>
              <a:graphicFrameLocks noChangeAspect="1"/>
            </p:cNvGraphicFramePr>
            <p:nvPr userDrawn="1">
              <p:extLst>
                <p:ext uri="{D42A27DB-BD31-4B8C-83A1-F6EECF244321}">
                  <p14:modId xmlns:p14="http://schemas.microsoft.com/office/powerpoint/2010/main" val="2040245264"/>
                </p:ext>
              </p:extLst>
            </p:nvPr>
          </p:nvGraphicFramePr>
          <p:xfrm>
            <a:off x="44629619" y="12347263"/>
            <a:ext cx="1482266" cy="992162"/>
          </p:xfrm>
          <a:graphic>
            <a:graphicData uri="http://schemas.openxmlformats.org/presentationml/2006/ole">
              <mc:AlternateContent xmlns:mc="http://schemas.openxmlformats.org/markup-compatibility/2006">
                <mc:Choice xmlns:v="urn:schemas-microsoft-com:vml" Requires="v">
                  <p:oleObj spid="_x0000_s3206" name="Image" r:id="rId7" imgW="1574280" imgH="1053720" progId="Photoshop.Image.13">
                    <p:embed/>
                  </p:oleObj>
                </mc:Choice>
                <mc:Fallback>
                  <p:oleObj name="Image" r:id="rId7" imgW="1574280" imgH="1053720" progId="Photoshop.Image.13">
                    <p:embed/>
                    <p:pic>
                      <p:nvPicPr>
                        <p:cNvPr id="0" name=""/>
                        <p:cNvPicPr/>
                        <p:nvPr/>
                      </p:nvPicPr>
                      <p:blipFill>
                        <a:blip r:embed="rId8"/>
                        <a:stretch>
                          <a:fillRect/>
                        </a:stretch>
                      </p:blipFill>
                      <p:spPr>
                        <a:xfrm>
                          <a:off x="44629619" y="12347263"/>
                          <a:ext cx="1482266" cy="992162"/>
                        </a:xfrm>
                        <a:prstGeom prst="rect">
                          <a:avLst/>
                        </a:prstGeom>
                      </p:spPr>
                    </p:pic>
                  </p:oleObj>
                </mc:Fallback>
              </mc:AlternateContent>
            </a:graphicData>
          </a:graphic>
        </p:graphicFrame>
        <p:grpSp>
          <p:nvGrpSpPr>
            <p:cNvPr id="48" name="Group 47"/>
            <p:cNvGrpSpPr/>
            <p:nvPr userDrawn="1"/>
          </p:nvGrpSpPr>
          <p:grpSpPr>
            <a:xfrm>
              <a:off x="44487207" y="29414560"/>
              <a:ext cx="10354213" cy="1265612"/>
              <a:chOff x="44200453" y="28362386"/>
              <a:chExt cx="9771399" cy="1090622"/>
            </a:xfrm>
          </p:grpSpPr>
          <p:sp>
            <p:nvSpPr>
              <p:cNvPr id="50" name="Rounded Rectangle 49"/>
              <p:cNvSpPr/>
              <p:nvPr userDrawn="1"/>
            </p:nvSpPr>
            <p:spPr>
              <a:xfrm>
                <a:off x="44200453" y="28362386"/>
                <a:ext cx="9771398" cy="109062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 name="Picture 7" descr="http://t2.gstatic.com/images?q=tbn:ANd9GcR4APHC6TT9w54M2zn_pvCiBxUNcspYPoVxirLRphBoJabfSvu7zw">
                <a:hlinkClick r:id="rId9"/>
              </p:cNvPr>
              <p:cNvPicPr>
                <a:picLocks noChangeAspect="1" noChangeArrowheads="1"/>
              </p:cNvPicPr>
              <p:nvPr userDrawn="1"/>
            </p:nvPicPr>
            <p:blipFill>
              <a:blip r:embed="rId10" cstate="print"/>
              <a:srcRect/>
              <a:stretch>
                <a:fillRect/>
              </a:stretch>
            </p:blipFill>
            <p:spPr bwMode="auto">
              <a:xfrm>
                <a:off x="44326393" y="28460718"/>
                <a:ext cx="914401" cy="914399"/>
              </a:xfrm>
              <a:prstGeom prst="rect">
                <a:avLst/>
              </a:prstGeom>
              <a:noFill/>
              <a:ln>
                <a:noFill/>
              </a:ln>
            </p:spPr>
          </p:pic>
          <p:sp>
            <p:nvSpPr>
              <p:cNvPr id="52" name="TextBox 51"/>
              <p:cNvSpPr txBox="1"/>
              <p:nvPr userDrawn="1"/>
            </p:nvSpPr>
            <p:spPr>
              <a:xfrm>
                <a:off x="45300663" y="28552305"/>
                <a:ext cx="8671189" cy="716099"/>
              </a:xfrm>
              <a:prstGeom prst="rect">
                <a:avLst/>
              </a:prstGeom>
              <a:noFill/>
              <a:ln>
                <a:noFill/>
              </a:ln>
            </p:spPr>
            <p:txBody>
              <a:bodyPr wrap="square" rtlCol="0">
                <a:spAutoFit/>
              </a:bodyPr>
              <a:lstStyle/>
              <a:p>
                <a:r>
                  <a:rPr lang="en-US" sz="2400" dirty="0" smtClean="0">
                    <a:solidFill>
                      <a:schemeClr val="tx2"/>
                    </a:solidFill>
                    <a:latin typeface="Trebuchet MS" pitchFamily="34" charset="0"/>
                  </a:rPr>
                  <a:t>Student</a:t>
                </a:r>
                <a:r>
                  <a:rPr lang="en-US" sz="2400" baseline="0" dirty="0" smtClean="0">
                    <a:solidFill>
                      <a:schemeClr val="tx2"/>
                    </a:solidFill>
                    <a:latin typeface="Trebuchet MS" pitchFamily="34" charset="0"/>
                  </a:rPr>
                  <a:t> discounts are available on our </a:t>
                </a:r>
                <a:r>
                  <a:rPr lang="en-US" sz="2400" baseline="0" dirty="0" err="1" smtClean="0">
                    <a:solidFill>
                      <a:schemeClr val="tx2"/>
                    </a:solidFill>
                    <a:latin typeface="Trebuchet MS" pitchFamily="34" charset="0"/>
                  </a:rPr>
                  <a:t>Facebook</a:t>
                </a:r>
                <a:r>
                  <a:rPr lang="en-US" sz="2400" baseline="0" dirty="0" smtClean="0">
                    <a:solidFill>
                      <a:schemeClr val="tx2"/>
                    </a:solidFill>
                    <a:latin typeface="Trebuchet MS" pitchFamily="34" charset="0"/>
                  </a:rPr>
                  <a:t> page.</a:t>
                </a:r>
                <a:br>
                  <a:rPr lang="en-US" sz="2400" baseline="0" dirty="0" smtClean="0">
                    <a:solidFill>
                      <a:schemeClr val="tx2"/>
                    </a:solidFill>
                    <a:latin typeface="Trebuchet MS" pitchFamily="34" charset="0"/>
                  </a:rPr>
                </a:br>
                <a:r>
                  <a:rPr lang="en-US" sz="2400" baseline="0" dirty="0" smtClean="0">
                    <a:solidFill>
                      <a:schemeClr val="tx2"/>
                    </a:solidFill>
                    <a:latin typeface="Trebuchet MS" pitchFamily="34" charset="0"/>
                  </a:rPr>
                  <a:t>Go to </a:t>
                </a:r>
                <a:r>
                  <a:rPr lang="en-US" sz="2400" u="sng" baseline="0" dirty="0" smtClean="0">
                    <a:solidFill>
                      <a:schemeClr val="tx2"/>
                    </a:solidFill>
                    <a:latin typeface="Trebuchet MS" pitchFamily="34" charset="0"/>
                  </a:rPr>
                  <a:t>PosterPresentations.com</a:t>
                </a:r>
                <a:r>
                  <a:rPr lang="en-US" sz="2400" baseline="0" dirty="0" smtClean="0">
                    <a:solidFill>
                      <a:schemeClr val="tx2"/>
                    </a:solidFill>
                    <a:latin typeface="Trebuchet MS" pitchFamily="34" charset="0"/>
                  </a:rPr>
                  <a:t> and click on the FB icon. </a:t>
                </a:r>
                <a:endParaRPr lang="en-US" sz="2400" dirty="0">
                  <a:solidFill>
                    <a:schemeClr val="tx2"/>
                  </a:solidFill>
                  <a:latin typeface="Trebuchet MS" pitchFamily="34" charset="0"/>
                </a:endParaRPr>
              </a:p>
            </p:txBody>
          </p:sp>
        </p:grpSp>
        <p:sp>
          <p:nvSpPr>
            <p:cNvPr id="49" name="TextBox 48"/>
            <p:cNvSpPr txBox="1"/>
            <p:nvPr userDrawn="1"/>
          </p:nvSpPr>
          <p:spPr>
            <a:xfrm>
              <a:off x="44262808" y="31169782"/>
              <a:ext cx="6870215" cy="1399638"/>
            </a:xfrm>
            <a:prstGeom prst="rect">
              <a:avLst/>
            </a:prstGeom>
            <a:noFill/>
          </p:spPr>
          <p:txBody>
            <a:bodyPr wrap="square" lIns="65304" tIns="32651" rIns="65304" bIns="32651" rtlCol="0">
              <a:spAutoFit/>
            </a:bodyPr>
            <a:lstStyle/>
            <a:p>
              <a:pPr>
                <a:lnSpc>
                  <a:spcPts val="2600"/>
                </a:lnSpc>
              </a:pPr>
              <a:r>
                <a:rPr lang="en-US" sz="2800" dirty="0" smtClean="0">
                  <a:solidFill>
                    <a:schemeClr val="bg1"/>
                  </a:solidFill>
                </a:rPr>
                <a:t>© 2013</a:t>
              </a:r>
              <a:r>
                <a:rPr lang="en-US" sz="2800" baseline="0" dirty="0" smtClean="0">
                  <a:solidFill>
                    <a:schemeClr val="bg1"/>
                  </a:solidFill>
                </a:rPr>
                <a:t> </a:t>
              </a:r>
              <a:r>
                <a:rPr lang="en-US" sz="2800" dirty="0" smtClean="0">
                  <a:solidFill>
                    <a:schemeClr val="bg1"/>
                  </a:solidFill>
                </a:rPr>
                <a:t>PosterPresentations.com</a:t>
              </a:r>
              <a:br>
                <a:rPr lang="en-US" sz="2800" dirty="0" smtClean="0">
                  <a:solidFill>
                    <a:schemeClr val="bg1"/>
                  </a:solidFill>
                </a:rPr>
              </a:br>
              <a:r>
                <a:rPr lang="en-US" sz="2800" dirty="0" smtClean="0">
                  <a:solidFill>
                    <a:schemeClr val="bg1"/>
                  </a:solidFill>
                </a:rPr>
                <a:t>    </a:t>
              </a:r>
              <a:r>
                <a:rPr lang="en-US" sz="2400" dirty="0" smtClean="0">
                  <a:solidFill>
                    <a:schemeClr val="bg1"/>
                  </a:solidFill>
                </a:rPr>
                <a:t>2117 Fourth Street ,</a:t>
              </a:r>
              <a:r>
                <a:rPr lang="en-US" sz="2400" baseline="0" dirty="0" smtClean="0">
                  <a:solidFill>
                    <a:schemeClr val="bg1"/>
                  </a:solidFill>
                </a:rPr>
                <a:t> Unit C        </a:t>
              </a:r>
            </a:p>
            <a:p>
              <a:pPr>
                <a:lnSpc>
                  <a:spcPts val="2600"/>
                </a:lnSpc>
              </a:pPr>
              <a:r>
                <a:rPr lang="en-US" sz="2400" baseline="0" dirty="0" smtClean="0">
                  <a:solidFill>
                    <a:schemeClr val="bg1"/>
                  </a:solidFill>
                </a:rPr>
                <a:t>     Berkeley CA </a:t>
              </a:r>
              <a:r>
                <a:rPr lang="en-US" sz="2000" baseline="0" dirty="0" smtClean="0">
                  <a:solidFill>
                    <a:schemeClr val="bg1"/>
                  </a:solidFill>
                </a:rPr>
                <a:t>94710</a:t>
              </a:r>
              <a:r>
                <a:rPr lang="en-US" sz="2400" baseline="0" dirty="0" smtClean="0">
                  <a:solidFill>
                    <a:schemeClr val="bg1"/>
                  </a:solidFill>
                </a:rPr>
                <a:t/>
              </a:r>
              <a:br>
                <a:rPr lang="en-US" sz="2400" baseline="0" dirty="0" smtClean="0">
                  <a:solidFill>
                    <a:schemeClr val="bg1"/>
                  </a:solidFill>
                </a:rPr>
              </a:br>
              <a:r>
                <a:rPr lang="en-US" sz="2400" baseline="0" dirty="0" smtClean="0">
                  <a:solidFill>
                    <a:schemeClr val="bg1"/>
                  </a:solidFill>
                </a:rPr>
                <a:t>    </a:t>
              </a:r>
              <a:r>
                <a:rPr lang="en-US" sz="2400" b="1" baseline="0" dirty="0" smtClean="0">
                  <a:solidFill>
                    <a:srgbClr val="FFFF00"/>
                  </a:solidFill>
                </a:rPr>
                <a:t>posterpresenter@gmail.com</a:t>
              </a:r>
              <a:endParaRPr lang="en-US" sz="2800" b="1" dirty="0">
                <a:solidFill>
                  <a:srgbClr val="FFFF00"/>
                </a:solidFill>
              </a:endParaRPr>
            </a:p>
          </p:txBody>
        </p:sp>
      </p:grpSp>
      <p:grpSp>
        <p:nvGrpSpPr>
          <p:cNvPr id="53" name="Group 52"/>
          <p:cNvGrpSpPr/>
          <p:nvPr userDrawn="1"/>
        </p:nvGrpSpPr>
        <p:grpSpPr>
          <a:xfrm>
            <a:off x="-11225189" y="-1"/>
            <a:ext cx="11018865" cy="32918401"/>
            <a:chOff x="-11225189" y="-1"/>
            <a:chExt cx="11018865" cy="32918401"/>
          </a:xfrm>
        </p:grpSpPr>
        <p:sp>
          <p:nvSpPr>
            <p:cNvPr id="54" name="Rectangle 53"/>
            <p:cNvSpPr/>
            <p:nvPr/>
          </p:nvSpPr>
          <p:spPr>
            <a:xfrm>
              <a:off x="-11216136" y="-1"/>
              <a:ext cx="11009812" cy="32918401"/>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457200" rIns="457200" bIns="0" rtlCol="0" anchor="t" anchorCtr="0"/>
            <a:lstStyle/>
            <a:p>
              <a:pPr marL="0" marR="0" indent="0" algn="ctr" defTabSz="1518341" rtl="0" eaLnBrk="1" fontAlgn="auto" latinLnBrk="0" hangingPunct="1">
                <a:lnSpc>
                  <a:spcPct val="100000"/>
                </a:lnSpc>
                <a:spcBef>
                  <a:spcPts val="0"/>
                </a:spcBef>
                <a:spcAft>
                  <a:spcPts val="0"/>
                </a:spcAft>
                <a:buClrTx/>
                <a:buSzTx/>
                <a:buFontTx/>
                <a:buNone/>
                <a:tabLst/>
                <a:defRPr/>
              </a:pPr>
              <a:r>
                <a:rPr lang="en-US" sz="3200" b="1" spc="0" dirty="0" smtClean="0">
                  <a:solidFill>
                    <a:srgbClr val="FF0000"/>
                  </a:solidFill>
                  <a:latin typeface="Trebuchet MS" pitchFamily="34" charset="0"/>
                </a:rPr>
                <a:t>(—THIS SIDEBAR DOES NOT PRINT—)</a:t>
              </a:r>
              <a:endParaRPr lang="en-US" sz="3200" b="1" spc="600" dirty="0" smtClean="0">
                <a:solidFill>
                  <a:schemeClr val="bg1"/>
                </a:solidFill>
                <a:latin typeface="Trebuchet MS" pitchFamily="34" charset="0"/>
              </a:endParaRPr>
            </a:p>
            <a:p>
              <a:pPr algn="ctr"/>
              <a:r>
                <a:rPr lang="en-US" sz="4000" b="1" spc="600" dirty="0" smtClean="0">
                  <a:solidFill>
                    <a:schemeClr val="bg1"/>
                  </a:solidFill>
                  <a:latin typeface="Trebuchet MS" pitchFamily="34" charset="0"/>
                </a:rPr>
                <a:t>DESIGN</a:t>
              </a:r>
              <a:r>
                <a:rPr lang="en-US" sz="4000" b="1" spc="600" baseline="0" dirty="0" smtClean="0">
                  <a:solidFill>
                    <a:schemeClr val="bg1"/>
                  </a:solidFill>
                  <a:latin typeface="Trebuchet MS" pitchFamily="34" charset="0"/>
                </a:rPr>
                <a:t> </a:t>
              </a:r>
              <a:r>
                <a:rPr lang="en-US" sz="4000" b="1" spc="600" dirty="0" smtClean="0">
                  <a:solidFill>
                    <a:schemeClr val="bg1"/>
                  </a:solidFill>
                  <a:latin typeface="Trebuchet MS" pitchFamily="34" charset="0"/>
                </a:rPr>
                <a:t>GUIDE</a:t>
              </a:r>
            </a:p>
            <a:p>
              <a:pPr algn="ctr"/>
              <a:endParaRPr lang="en-US" sz="2800" b="1" dirty="0" smtClean="0">
                <a:latin typeface="Trebuchet MS" pitchFamily="34" charset="0"/>
              </a:endParaRPr>
            </a:p>
            <a:p>
              <a:pPr defTabSz="3765639"/>
              <a:r>
                <a:rPr lang="en-US" sz="2800" i="0" dirty="0" smtClean="0">
                  <a:latin typeface="Trebuchet MS" pitchFamily="34" charset="0"/>
                </a:rPr>
                <a:t>This PowerPoint</a:t>
              </a:r>
              <a:r>
                <a:rPr lang="en-US" sz="2800" i="0" baseline="0" dirty="0" smtClean="0">
                  <a:latin typeface="Trebuchet MS" pitchFamily="34" charset="0"/>
                </a:rPr>
                <a:t> </a:t>
              </a:r>
              <a:r>
                <a:rPr lang="en-US" sz="2800" i="0" dirty="0" smtClean="0">
                  <a:latin typeface="Trebuchet MS" pitchFamily="34" charset="0"/>
                </a:rPr>
                <a:t>2007 template produces</a:t>
              </a:r>
              <a:r>
                <a:rPr lang="en-US" sz="2800" i="0" baseline="0" dirty="0" smtClean="0">
                  <a:latin typeface="Trebuchet MS" pitchFamily="34" charset="0"/>
                </a:rPr>
                <a:t> </a:t>
              </a:r>
              <a:r>
                <a:rPr lang="en-US" sz="2800" i="0" dirty="0" smtClean="0">
                  <a:latin typeface="Trebuchet MS" pitchFamily="34" charset="0"/>
                </a:rPr>
                <a:t>a 36”x48” presentation poster. </a:t>
              </a:r>
              <a:r>
                <a:rPr lang="en-US" sz="2800" dirty="0" smtClean="0">
                  <a:latin typeface="Trebuchet MS" pitchFamily="34" charset="0"/>
                </a:rPr>
                <a:t>You</a:t>
              </a:r>
              <a:r>
                <a:rPr lang="en-US" sz="2800" baseline="0" dirty="0" smtClean="0">
                  <a:latin typeface="Trebuchet MS" pitchFamily="34" charset="0"/>
                </a:rPr>
                <a:t> can u</a:t>
              </a:r>
              <a:r>
                <a:rPr lang="en-US" sz="2800" dirty="0" smtClean="0">
                  <a:latin typeface="Trebuchet MS" pitchFamily="34" charset="0"/>
                </a:rPr>
                <a:t>se</a:t>
              </a:r>
              <a:r>
                <a:rPr lang="en-US" sz="2800" baseline="0" dirty="0" smtClean="0">
                  <a:latin typeface="Trebuchet MS" pitchFamily="34" charset="0"/>
                </a:rPr>
                <a:t> it to create your research poster and </a:t>
              </a:r>
              <a:r>
                <a:rPr lang="en-US" sz="2800" dirty="0" smtClean="0">
                  <a:latin typeface="Trebuchet MS" pitchFamily="34" charset="0"/>
                </a:rPr>
                <a:t>save valuable time placing titles, subtitles,</a:t>
              </a:r>
              <a:r>
                <a:rPr lang="en-US" sz="2800" baseline="0" dirty="0" smtClean="0">
                  <a:latin typeface="Trebuchet MS" pitchFamily="34" charset="0"/>
                </a:rPr>
                <a:t> text, and graphics</a:t>
              </a:r>
              <a:r>
                <a:rPr lang="en-US" sz="2800" dirty="0" smtClean="0">
                  <a:latin typeface="Trebuchet MS" pitchFamily="34" charset="0"/>
                </a:rPr>
                <a:t>. </a:t>
              </a:r>
            </a:p>
            <a:p>
              <a:pPr defTabSz="3765639"/>
              <a:endParaRPr lang="en-US" sz="2800" dirty="0" smtClean="0">
                <a:latin typeface="Trebuchet MS" pitchFamily="34" charset="0"/>
              </a:endParaRPr>
            </a:p>
            <a:p>
              <a:pPr defTabSz="4389219"/>
              <a:r>
                <a:rPr lang="en-US" sz="2800" dirty="0" smtClean="0">
                  <a:latin typeface="Trebuchet MS" pitchFamily="34" charset="0"/>
                </a:rPr>
                <a:t>We provide a series of online tutorials that will guide you through the poster design process and answer your poster production questions. To view our template tutorials, go online to </a:t>
              </a:r>
              <a:r>
                <a:rPr lang="en-US" sz="2800" b="1" dirty="0" smtClean="0">
                  <a:solidFill>
                    <a:srgbClr val="FFC000"/>
                  </a:solidFill>
                  <a:latin typeface="Trebuchet MS" pitchFamily="34" charset="0"/>
                </a:rPr>
                <a:t>PosterPresentations.com</a:t>
              </a:r>
              <a:r>
                <a:rPr lang="en-US" sz="2800" b="1" dirty="0" smtClean="0">
                  <a:solidFill>
                    <a:schemeClr val="bg1"/>
                  </a:solidFill>
                  <a:latin typeface="Trebuchet MS" pitchFamily="34" charset="0"/>
                </a:rPr>
                <a:t> </a:t>
              </a:r>
              <a:r>
                <a:rPr lang="en-US" sz="2800" dirty="0" smtClean="0">
                  <a:solidFill>
                    <a:schemeClr val="bg1"/>
                  </a:solidFill>
                  <a:latin typeface="Trebuchet MS" pitchFamily="34" charset="0"/>
                </a:rPr>
                <a:t>and click on HELP DESK.</a:t>
              </a:r>
            </a:p>
            <a:p>
              <a:pPr defTabSz="4389219"/>
              <a:endParaRPr lang="en-US" sz="2800" dirty="0" smtClean="0">
                <a:latin typeface="Trebuchet MS" pitchFamily="34" charset="0"/>
              </a:endParaRPr>
            </a:p>
            <a:p>
              <a:pPr defTabSz="4389219"/>
              <a:r>
                <a:rPr lang="en-US" sz="2800" dirty="0" smtClean="0">
                  <a:solidFill>
                    <a:schemeClr val="bg1"/>
                  </a:solidFill>
                  <a:latin typeface="Trebuchet MS" pitchFamily="34" charset="0"/>
                </a:rPr>
                <a:t>When</a:t>
              </a:r>
              <a:r>
                <a:rPr lang="en-US" sz="2800" baseline="0" dirty="0" smtClean="0">
                  <a:solidFill>
                    <a:schemeClr val="bg1"/>
                  </a:solidFill>
                  <a:latin typeface="Trebuchet MS" pitchFamily="34" charset="0"/>
                </a:rPr>
                <a:t> you are ready to print your poster</a:t>
              </a:r>
              <a:r>
                <a:rPr lang="en-US" sz="2800" dirty="0" smtClean="0">
                  <a:solidFill>
                    <a:schemeClr val="bg1"/>
                  </a:solidFill>
                  <a:latin typeface="Trebuchet MS" pitchFamily="34" charset="0"/>
                </a:rPr>
                <a:t>,</a:t>
              </a:r>
              <a:r>
                <a:rPr lang="en-US" sz="2800" baseline="0" dirty="0" smtClean="0">
                  <a:solidFill>
                    <a:schemeClr val="bg1"/>
                  </a:solidFill>
                  <a:latin typeface="Trebuchet MS" pitchFamily="34" charset="0"/>
                </a:rPr>
                <a:t> go online to </a:t>
              </a:r>
              <a:r>
                <a:rPr lang="en-US" sz="2800" b="0" dirty="0" smtClean="0">
                  <a:solidFill>
                    <a:schemeClr val="bg1"/>
                  </a:solidFill>
                  <a:latin typeface="Trebuchet MS" pitchFamily="34" charset="0"/>
                </a:rPr>
                <a:t>PosterPresentations.com</a:t>
              </a:r>
              <a:r>
                <a:rPr lang="en-US" sz="2800" dirty="0" smtClean="0">
                  <a:solidFill>
                    <a:schemeClr val="bg1"/>
                  </a:solidFill>
                  <a:latin typeface="Trebuchet MS" pitchFamily="34" charset="0"/>
                </a:rPr>
                <a:t/>
              </a:r>
              <a:br>
                <a:rPr lang="en-US" sz="2800" dirty="0" smtClean="0">
                  <a:solidFill>
                    <a:schemeClr val="bg1"/>
                  </a:solidFill>
                  <a:latin typeface="Trebuchet MS" pitchFamily="34" charset="0"/>
                </a:rPr>
              </a:br>
              <a:endParaRPr lang="en-US" sz="2800" dirty="0" smtClean="0">
                <a:solidFill>
                  <a:schemeClr val="bg1"/>
                </a:solidFill>
                <a:latin typeface="Trebuchet MS" pitchFamily="34" charset="0"/>
              </a:endParaRPr>
            </a:p>
            <a:p>
              <a:pPr algn="l" defTabSz="3765639"/>
              <a:r>
                <a:rPr lang="en-US" sz="2800" b="0" dirty="0" smtClean="0">
                  <a:solidFill>
                    <a:schemeClr val="bg1"/>
                  </a:solidFill>
                  <a:latin typeface="Trebuchet MS" pitchFamily="34" charset="0"/>
                </a:rPr>
                <a:t>Need</a:t>
              </a:r>
              <a:r>
                <a:rPr lang="en-US" sz="2800" b="0" baseline="0" dirty="0" smtClean="0">
                  <a:solidFill>
                    <a:schemeClr val="bg1"/>
                  </a:solidFill>
                  <a:latin typeface="Trebuchet MS" pitchFamily="34" charset="0"/>
                </a:rPr>
                <a:t> assistance? Call us at </a:t>
              </a:r>
              <a:r>
                <a:rPr lang="en-US" sz="2800" b="0" dirty="0" smtClean="0">
                  <a:solidFill>
                    <a:srgbClr val="FFC000"/>
                  </a:solidFill>
                  <a:latin typeface="Trebuchet MS" pitchFamily="34" charset="0"/>
                </a:rPr>
                <a:t>1.510.649.3001</a:t>
              </a:r>
            </a:p>
            <a:p>
              <a:pPr algn="l" defTabSz="3765639"/>
              <a:endParaRPr lang="en-US" sz="3600" b="1" dirty="0" smtClean="0">
                <a:solidFill>
                  <a:srgbClr val="FFFF00"/>
                </a:solidFill>
                <a:latin typeface="Trebuchet MS" pitchFamily="34" charset="0"/>
              </a:endParaRPr>
            </a:p>
            <a:p>
              <a:pPr algn="ctr"/>
              <a:endParaRPr lang="en-US" sz="2400" b="1" dirty="0" smtClean="0">
                <a:solidFill>
                  <a:schemeClr val="bg1"/>
                </a:solidFill>
                <a:latin typeface="Trebuchet MS" pitchFamily="34" charset="0"/>
              </a:endParaRPr>
            </a:p>
            <a:p>
              <a:pPr algn="ctr"/>
              <a:r>
                <a:rPr lang="en-US" sz="4000" b="1" spc="600" dirty="0" smtClean="0">
                  <a:solidFill>
                    <a:schemeClr val="bg1"/>
                  </a:solidFill>
                  <a:latin typeface="Trebuchet MS" pitchFamily="34" charset="0"/>
                </a:rPr>
                <a:t>QUICK START</a:t>
              </a:r>
            </a:p>
            <a:p>
              <a:pPr algn="ctr"/>
              <a:endParaRPr lang="en-US" sz="3200" b="1" baseline="0" dirty="0" smtClean="0">
                <a:solidFill>
                  <a:schemeClr val="bg1"/>
                </a:solidFill>
                <a:latin typeface="Trebuchet MS" pitchFamily="34" charset="0"/>
              </a:endParaRPr>
            </a:p>
            <a:p>
              <a:pPr algn="ctr"/>
              <a:r>
                <a:rPr lang="en-US" sz="3200" b="1" baseline="0" dirty="0" smtClean="0">
                  <a:solidFill>
                    <a:srgbClr val="FFC000"/>
                  </a:solidFill>
                  <a:latin typeface="Trebuchet MS" pitchFamily="34" charset="0"/>
                </a:rPr>
                <a:t>Zoom in and out</a:t>
              </a:r>
            </a:p>
            <a:p>
              <a:pPr marL="1892300" indent="-1892300" algn="l" defTabSz="850900"/>
              <a:r>
                <a:rPr lang="en-US" sz="2400" b="0" baseline="0" dirty="0" smtClean="0">
                  <a:solidFill>
                    <a:schemeClr val="bg1"/>
                  </a:solidFill>
                  <a:latin typeface="Trebuchet MS" pitchFamily="34" charset="0"/>
                </a:rPr>
                <a:t>	</a:t>
              </a:r>
              <a:r>
                <a:rPr lang="en-US" sz="2400" b="0" baseline="0" dirty="0" smtClean="0">
                  <a:solidFill>
                    <a:schemeClr val="bg1">
                      <a:lumMod val="75000"/>
                    </a:schemeClr>
                  </a:solidFill>
                  <a:latin typeface="Trebuchet MS" pitchFamily="34" charset="0"/>
                </a:rPr>
                <a:t>As you work on your poster zoom in and out to the level that is more comfortable to you. </a:t>
              </a:r>
            </a:p>
            <a:p>
              <a:pPr marL="1892300" indent="-1892300" algn="l" defTabSz="850900"/>
              <a:r>
                <a:rPr lang="en-US" sz="2400" b="1" baseline="0" dirty="0" smtClean="0">
                  <a:solidFill>
                    <a:schemeClr val="bg1">
                      <a:lumMod val="75000"/>
                    </a:schemeClr>
                  </a:solidFill>
                  <a:latin typeface="Trebuchet MS" pitchFamily="34" charset="0"/>
                </a:rPr>
                <a:t>	</a:t>
              </a:r>
              <a:r>
                <a:rPr lang="en-US" sz="2400" b="0" baseline="0" dirty="0" smtClean="0">
                  <a:solidFill>
                    <a:schemeClr val="bg1">
                      <a:lumMod val="75000"/>
                    </a:schemeClr>
                  </a:solidFill>
                  <a:latin typeface="Trebuchet MS" pitchFamily="34" charset="0"/>
                </a:rPr>
                <a:t>Go to VIEW &gt; ZOOM.</a:t>
              </a:r>
            </a:p>
            <a:p>
              <a:pPr algn="l"/>
              <a:endParaRPr lang="en-US" sz="2800" b="0" baseline="0" dirty="0" smtClean="0">
                <a:solidFill>
                  <a:schemeClr val="bg1"/>
                </a:solidFill>
                <a:latin typeface="Trebuchet MS" pitchFamily="34" charset="0"/>
              </a:endParaRPr>
            </a:p>
            <a:p>
              <a:pPr algn="ctr"/>
              <a:r>
                <a:rPr lang="en-US" sz="3200" b="1" baseline="0" dirty="0" smtClean="0">
                  <a:solidFill>
                    <a:srgbClr val="FFC000"/>
                  </a:solidFill>
                  <a:latin typeface="Trebuchet MS" pitchFamily="34" charset="0"/>
                </a:rPr>
                <a:t>Title, Authors, and Affiliations</a:t>
              </a:r>
            </a:p>
            <a:p>
              <a:pPr algn="l"/>
              <a:r>
                <a:rPr lang="en-US" sz="2400" b="0" baseline="0" dirty="0" smtClean="0">
                  <a:solidFill>
                    <a:schemeClr val="bg1">
                      <a:lumMod val="75000"/>
                    </a:schemeClr>
                  </a:solidFill>
                  <a:latin typeface="Trebuchet MS" pitchFamily="34" charset="0"/>
                </a:rPr>
                <a:t>Start designing your poster by adding the title, the names of the authors, and the affiliated institutions. </a:t>
              </a:r>
              <a:r>
                <a:rPr lang="en-US" sz="2400" b="0" spc="0" baseline="0" dirty="0" smtClean="0">
                  <a:solidFill>
                    <a:schemeClr val="bg1">
                      <a:lumMod val="75000"/>
                    </a:schemeClr>
                  </a:solidFill>
                  <a:latin typeface="Trebuchet MS" pitchFamily="34" charset="0"/>
                </a:rPr>
                <a:t>You can type or paste text into the provided boxes. The template will automatically adjust the size of your text to fit the title box. You can manually override this feature and change the size of your text. </a:t>
              </a:r>
            </a:p>
            <a:p>
              <a:pPr algn="l"/>
              <a:endParaRPr lang="en-US" sz="2400" b="0" spc="0" baseline="0" dirty="0" smtClean="0">
                <a:solidFill>
                  <a:schemeClr val="bg1">
                    <a:lumMod val="75000"/>
                  </a:schemeClr>
                </a:solidFill>
                <a:latin typeface="Trebuchet MS" pitchFamily="34" charset="0"/>
              </a:endParaRPr>
            </a:p>
            <a:p>
              <a:pPr algn="l"/>
              <a:r>
                <a:rPr lang="en-US" sz="2400" b="1" spc="300" baseline="0" dirty="0" smtClean="0">
                  <a:solidFill>
                    <a:srgbClr val="FFC000"/>
                  </a:solidFill>
                  <a:latin typeface="Trebuchet MS" pitchFamily="34" charset="0"/>
                </a:rPr>
                <a:t>TIP</a:t>
              </a:r>
              <a:r>
                <a:rPr lang="en-US" sz="2400" b="1" baseline="0" dirty="0" smtClean="0">
                  <a:solidFill>
                    <a:srgbClr val="FFC000"/>
                  </a:solidFill>
                  <a:latin typeface="Trebuchet MS" pitchFamily="34" charset="0"/>
                </a:rPr>
                <a:t>: </a:t>
              </a:r>
              <a:r>
                <a:rPr lang="en-US" sz="2400" b="0" baseline="0" dirty="0" smtClean="0">
                  <a:solidFill>
                    <a:schemeClr val="bg1">
                      <a:lumMod val="75000"/>
                    </a:schemeClr>
                  </a:solidFill>
                  <a:latin typeface="Trebuchet MS" pitchFamily="34" charset="0"/>
                </a:rPr>
                <a:t>The font size of your title should be bigger than your name(s) and institution name(s).</a:t>
              </a:r>
            </a:p>
            <a:p>
              <a:pPr algn="l"/>
              <a:r>
                <a:rPr lang="en-US" sz="2800" b="1" baseline="0" dirty="0" smtClean="0">
                  <a:solidFill>
                    <a:schemeClr val="bg1"/>
                  </a:solidFill>
                  <a:latin typeface="Trebuchet MS" pitchFamily="34" charset="0"/>
                </a:rPr>
                <a:t/>
              </a:r>
              <a:br>
                <a:rPr lang="en-US" sz="2800" b="1" baseline="0" dirty="0" smtClean="0">
                  <a:solidFill>
                    <a:schemeClr val="bg1"/>
                  </a:solidFill>
                  <a:latin typeface="Trebuchet MS" pitchFamily="34" charset="0"/>
                </a:rPr>
              </a:br>
              <a:endParaRPr lang="en-US" sz="2800" b="1" dirty="0" smtClean="0">
                <a:solidFill>
                  <a:schemeClr val="bg1"/>
                </a:solidFill>
                <a:latin typeface="Trebuchet MS" pitchFamily="34" charset="0"/>
              </a:endParaRPr>
            </a:p>
            <a:p>
              <a:pPr algn="ctr"/>
              <a:endParaRPr lang="en-US" sz="2800" b="1" dirty="0" smtClean="0">
                <a:solidFill>
                  <a:srgbClr val="FFC000"/>
                </a:solidFill>
                <a:latin typeface="Trebuchet MS" pitchFamily="34" charset="0"/>
              </a:endParaRPr>
            </a:p>
            <a:p>
              <a:pPr algn="ctr"/>
              <a:endParaRPr lang="en-US" sz="2800" b="1" dirty="0" smtClean="0">
                <a:solidFill>
                  <a:srgbClr val="FFC000"/>
                </a:solidFill>
                <a:latin typeface="Trebuchet MS" pitchFamily="34" charset="0"/>
              </a:endParaRPr>
            </a:p>
            <a:p>
              <a:pPr algn="ctr"/>
              <a:r>
                <a:rPr lang="en-US" sz="3200" b="1" dirty="0" smtClean="0">
                  <a:solidFill>
                    <a:srgbClr val="FFC000"/>
                  </a:solidFill>
                  <a:latin typeface="Trebuchet MS" pitchFamily="34" charset="0"/>
                </a:rPr>
                <a:t>Adding Logos</a:t>
              </a:r>
              <a:r>
                <a:rPr lang="en-US" sz="3200" b="1" baseline="0" dirty="0" smtClean="0">
                  <a:solidFill>
                    <a:srgbClr val="FFC000"/>
                  </a:solidFill>
                  <a:latin typeface="Trebuchet MS" pitchFamily="34" charset="0"/>
                </a:rPr>
                <a:t> / Seals</a:t>
              </a:r>
            </a:p>
            <a:p>
              <a:pPr algn="l"/>
              <a:r>
                <a:rPr lang="en-US" sz="2400" b="0" baseline="0" dirty="0" smtClean="0">
                  <a:solidFill>
                    <a:schemeClr val="bg1">
                      <a:lumMod val="75000"/>
                    </a:schemeClr>
                  </a:solidFill>
                  <a:latin typeface="Trebuchet MS" pitchFamily="34" charset="0"/>
                </a:rPr>
                <a:t>Most often, logos are added on each side of the title. You can insert a logo by dragging and dropping it from your desktop, copy and paste or by going to INSERT &gt; PICTURES. Logos taken from web sites are likely to be low quality when printed. Zoom it at 100% to see what the logo will look like on the final poster and make any necessary adjustments.  </a:t>
              </a:r>
            </a:p>
            <a:p>
              <a:pPr algn="l"/>
              <a:endParaRPr lang="en-US" sz="2400" b="0" spc="300" baseline="0" dirty="0" smtClean="0">
                <a:solidFill>
                  <a:schemeClr val="bg1">
                    <a:lumMod val="75000"/>
                  </a:schemeClr>
                </a:solidFill>
                <a:latin typeface="Trebuchet MS" pitchFamily="34" charset="0"/>
              </a:endParaRPr>
            </a:p>
            <a:p>
              <a:pPr algn="l"/>
              <a:r>
                <a:rPr lang="en-US" sz="2400" b="1" spc="300" baseline="0" dirty="0" smtClean="0">
                  <a:solidFill>
                    <a:srgbClr val="FFC000"/>
                  </a:solidFill>
                  <a:latin typeface="Trebuchet MS" pitchFamily="34" charset="0"/>
                </a:rPr>
                <a:t>TIP:</a:t>
              </a:r>
              <a:r>
                <a:rPr lang="en-US" sz="2400" b="1" spc="0" baseline="0" dirty="0" smtClean="0">
                  <a:solidFill>
                    <a:srgbClr val="FFC000"/>
                  </a:solidFill>
                  <a:latin typeface="Trebuchet MS" pitchFamily="34" charset="0"/>
                </a:rPr>
                <a:t> </a:t>
              </a:r>
              <a:r>
                <a:rPr lang="en-US" sz="2400" b="0" baseline="0" dirty="0" smtClean="0">
                  <a:solidFill>
                    <a:schemeClr val="bg1">
                      <a:lumMod val="75000"/>
                    </a:schemeClr>
                  </a:solidFill>
                  <a:latin typeface="Trebuchet MS" pitchFamily="34" charset="0"/>
                </a:rPr>
                <a:t>See if your school’s logo is available on our free poster templates page.</a:t>
              </a:r>
            </a:p>
            <a:p>
              <a:pPr algn="l"/>
              <a:endParaRPr lang="en-US" sz="2400" b="0" baseline="0" dirty="0" smtClean="0">
                <a:latin typeface="Trebuchet MS" pitchFamily="34" charset="0"/>
              </a:endParaRPr>
            </a:p>
            <a:p>
              <a:pPr algn="ctr"/>
              <a:r>
                <a:rPr lang="en-US" sz="3200" b="1" baseline="0" dirty="0" smtClean="0">
                  <a:solidFill>
                    <a:srgbClr val="FFC000"/>
                  </a:solidFill>
                  <a:latin typeface="Trebuchet MS" pitchFamily="34" charset="0"/>
                </a:rPr>
                <a:t>Photographs / Graphics</a:t>
              </a:r>
            </a:p>
            <a:p>
              <a:pPr algn="l" defTabSz="977900"/>
              <a:r>
                <a:rPr lang="en-US" sz="2400" b="0" baseline="0" dirty="0" smtClean="0">
                  <a:solidFill>
                    <a:schemeClr val="bg1">
                      <a:lumMod val="75000"/>
                    </a:schemeClr>
                  </a:solidFill>
                  <a:latin typeface="Trebuchet MS" pitchFamily="34" charset="0"/>
                </a:rPr>
                <a:t>You can add images by dragging and dropping from your desktop, copy and paste, or by going to INSERT &gt; PICTURES. Resize images proportionally by holding down the SHIFT key and dragging one of the corner handles. For a professional-looking poster, do not distort your images by enlarging them </a:t>
              </a:r>
              <a:r>
                <a:rPr lang="en-US" sz="2400" b="0" spc="0" baseline="0" dirty="0" smtClean="0">
                  <a:solidFill>
                    <a:schemeClr val="bg1">
                      <a:lumMod val="75000"/>
                    </a:schemeClr>
                  </a:solidFill>
                  <a:latin typeface="Trebuchet MS" pitchFamily="34" charset="0"/>
                </a:rPr>
                <a:t>disproportionally.</a:t>
              </a:r>
            </a:p>
            <a:p>
              <a:pPr algn="l" defTabSz="977900"/>
              <a:endParaRPr lang="en-US" sz="2400" b="0" baseline="0" dirty="0" smtClean="0">
                <a:latin typeface="Trebuchet MS" pitchFamily="34" charset="0"/>
              </a:endParaRPr>
            </a:p>
            <a:p>
              <a:pPr algn="ctr"/>
              <a:endParaRPr lang="en-US" sz="2800" b="1" baseline="0" dirty="0" smtClean="0">
                <a:solidFill>
                  <a:srgbClr val="FFC000"/>
                </a:solidFill>
                <a:latin typeface="Trebuchet MS" pitchFamily="34" charset="0"/>
              </a:endParaRPr>
            </a:p>
            <a:p>
              <a:pPr algn="ctr"/>
              <a:endParaRPr lang="en-US" sz="2800" b="1" baseline="0" dirty="0" smtClean="0">
                <a:solidFill>
                  <a:srgbClr val="FFC000"/>
                </a:solidFill>
                <a:latin typeface="Trebuchet MS" pitchFamily="34" charset="0"/>
              </a:endParaRPr>
            </a:p>
            <a:p>
              <a:pPr algn="ctr"/>
              <a:endParaRPr lang="en-US" sz="2800" b="1" baseline="0" dirty="0" smtClean="0">
                <a:solidFill>
                  <a:srgbClr val="FFC000"/>
                </a:solidFill>
                <a:latin typeface="Trebuchet MS" pitchFamily="34" charset="0"/>
              </a:endParaRPr>
            </a:p>
            <a:p>
              <a:pPr algn="ctr"/>
              <a:endParaRPr lang="en-US" sz="2800" b="1" baseline="0" dirty="0" smtClean="0">
                <a:solidFill>
                  <a:srgbClr val="FFC000"/>
                </a:solidFill>
                <a:latin typeface="Trebuchet MS" pitchFamily="34" charset="0"/>
              </a:endParaRPr>
            </a:p>
            <a:p>
              <a:pPr algn="ctr"/>
              <a:endParaRPr lang="en-US" sz="2800" b="1" baseline="0" dirty="0" smtClean="0">
                <a:solidFill>
                  <a:srgbClr val="FFC000"/>
                </a:solidFill>
                <a:latin typeface="Trebuchet MS" pitchFamily="34" charset="0"/>
              </a:endParaRPr>
            </a:p>
            <a:p>
              <a:pPr algn="ctr"/>
              <a:endParaRPr lang="en-US" sz="2800" b="1" baseline="0" dirty="0" smtClean="0">
                <a:solidFill>
                  <a:srgbClr val="FFC000"/>
                </a:solidFill>
                <a:latin typeface="Trebuchet MS" pitchFamily="34" charset="0"/>
              </a:endParaRPr>
            </a:p>
            <a:p>
              <a:pPr algn="ctr"/>
              <a:r>
                <a:rPr lang="en-US" sz="3200" b="1" baseline="0" dirty="0" smtClean="0">
                  <a:solidFill>
                    <a:srgbClr val="FFC000"/>
                  </a:solidFill>
                  <a:latin typeface="Trebuchet MS" pitchFamily="34" charset="0"/>
                </a:rPr>
                <a:t>Image Quality Check</a:t>
              </a:r>
            </a:p>
            <a:p>
              <a:pPr lvl="0" algn="l" defTabSz="977900"/>
              <a:r>
                <a:rPr lang="en-US" sz="2400" b="0" baseline="0" dirty="0" smtClean="0">
                  <a:solidFill>
                    <a:schemeClr val="bg1">
                      <a:lumMod val="75000"/>
                    </a:schemeClr>
                  </a:solidFill>
                  <a:latin typeface="Trebuchet MS" pitchFamily="34" charset="0"/>
                </a:rPr>
                <a:t>Zoom in and look at your images at 100% magnification. If they look good they will print well. </a:t>
              </a:r>
              <a:endParaRPr lang="en-US" sz="2800" b="0" dirty="0" smtClean="0">
                <a:latin typeface="Trebuchet MS" pitchFamily="34" charset="0"/>
              </a:endParaRPr>
            </a:p>
          </p:txBody>
        </p:sp>
        <p:cxnSp>
          <p:nvCxnSpPr>
            <p:cNvPr id="55" name="Straight Connector 54"/>
            <p:cNvCxnSpPr/>
            <p:nvPr/>
          </p:nvCxnSpPr>
          <p:spPr>
            <a:xfrm>
              <a:off x="-11225189" y="8422500"/>
              <a:ext cx="10999746" cy="3341"/>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pic>
          <p:nvPicPr>
            <p:cNvPr id="56" name="Picture 55"/>
            <p:cNvPicPr>
              <a:picLocks noChangeAspect="1"/>
            </p:cNvPicPr>
            <p:nvPr userDrawn="1"/>
          </p:nvPicPr>
          <p:blipFill>
            <a:blip r:embed="rId11"/>
            <a:stretch>
              <a:fillRect/>
            </a:stretch>
          </p:blipFill>
          <p:spPr>
            <a:xfrm>
              <a:off x="-10740740" y="10261718"/>
              <a:ext cx="1597666" cy="1201935"/>
            </a:xfrm>
            <a:prstGeom prst="rect">
              <a:avLst/>
            </a:prstGeom>
          </p:spPr>
        </p:pic>
        <p:pic>
          <p:nvPicPr>
            <p:cNvPr id="57" name="Picture 56"/>
            <p:cNvPicPr>
              <a:picLocks noChangeAspect="1"/>
            </p:cNvPicPr>
            <p:nvPr userDrawn="1"/>
          </p:nvPicPr>
          <p:blipFill>
            <a:blip r:embed="rId12"/>
            <a:stretch>
              <a:fillRect/>
            </a:stretch>
          </p:blipFill>
          <p:spPr>
            <a:xfrm>
              <a:off x="-10732765" y="15696927"/>
              <a:ext cx="9986808" cy="1053596"/>
            </a:xfrm>
            <a:prstGeom prst="rect">
              <a:avLst/>
            </a:prstGeom>
          </p:spPr>
        </p:pic>
        <p:grpSp>
          <p:nvGrpSpPr>
            <p:cNvPr id="58" name="Group 57"/>
            <p:cNvGrpSpPr/>
            <p:nvPr userDrawn="1"/>
          </p:nvGrpSpPr>
          <p:grpSpPr>
            <a:xfrm>
              <a:off x="-9744993" y="23540957"/>
              <a:ext cx="7531182" cy="2120439"/>
              <a:chOff x="-4470427" y="11016658"/>
              <a:chExt cx="3470785" cy="974220"/>
            </a:xfrm>
          </p:grpSpPr>
          <p:grpSp>
            <p:nvGrpSpPr>
              <p:cNvPr id="64" name="Group 63"/>
              <p:cNvGrpSpPr/>
              <p:nvPr userDrawn="1"/>
            </p:nvGrpSpPr>
            <p:grpSpPr>
              <a:xfrm>
                <a:off x="-2783495" y="11060886"/>
                <a:ext cx="624431" cy="893535"/>
                <a:chOff x="-3958697" y="11117435"/>
                <a:chExt cx="779338" cy="1280430"/>
              </a:xfrm>
            </p:grpSpPr>
            <p:pic>
              <p:nvPicPr>
                <p:cNvPr id="70" name="Picture 69"/>
                <p:cNvPicPr>
                  <a:picLocks noChangeAspect="1"/>
                </p:cNvPicPr>
                <p:nvPr userDrawn="1"/>
              </p:nvPicPr>
              <p:blipFill>
                <a:blip r:embed="rId13"/>
                <a:stretch>
                  <a:fillRect/>
                </a:stretch>
              </p:blipFill>
              <p:spPr>
                <a:xfrm>
                  <a:off x="-3948160" y="11117435"/>
                  <a:ext cx="768801" cy="1090857"/>
                </a:xfrm>
                <a:prstGeom prst="rect">
                  <a:avLst/>
                </a:prstGeom>
              </p:spPr>
            </p:pic>
            <p:sp>
              <p:nvSpPr>
                <p:cNvPr id="71" name="TextBox 70"/>
                <p:cNvSpPr txBox="1"/>
                <p:nvPr userDrawn="1"/>
              </p:nvSpPr>
              <p:spPr>
                <a:xfrm>
                  <a:off x="-3958697" y="12114178"/>
                  <a:ext cx="779337" cy="283687"/>
                </a:xfrm>
                <a:prstGeom prst="rect">
                  <a:avLst/>
                </a:prstGeom>
                <a:solidFill>
                  <a:schemeClr val="accent1"/>
                </a:solidFill>
                <a:ln>
                  <a:noFill/>
                </a:ln>
              </p:spPr>
              <p:txBody>
                <a:bodyPr wrap="square" lIns="91440" tIns="91440" rIns="91440" bIns="91440" rtlCol="0">
                  <a:spAutoFit/>
                </a:bodyPr>
                <a:lstStyle/>
                <a:p>
                  <a:pPr algn="ctr"/>
                  <a:r>
                    <a:rPr lang="en-US" sz="1600" b="1" dirty="0" smtClean="0">
                      <a:solidFill>
                        <a:schemeClr val="tx1"/>
                      </a:solidFill>
                    </a:rPr>
                    <a:t>ORIGINAL</a:t>
                  </a:r>
                  <a:endParaRPr lang="en-US" sz="1600" b="1" dirty="0">
                    <a:solidFill>
                      <a:schemeClr val="tx1"/>
                    </a:solidFill>
                  </a:endParaRPr>
                </a:p>
              </p:txBody>
            </p:sp>
          </p:grpSp>
          <p:grpSp>
            <p:nvGrpSpPr>
              <p:cNvPr id="65" name="Group 64"/>
              <p:cNvGrpSpPr/>
              <p:nvPr userDrawn="1"/>
            </p:nvGrpSpPr>
            <p:grpSpPr>
              <a:xfrm>
                <a:off x="-2033159" y="11060889"/>
                <a:ext cx="1033517" cy="893529"/>
                <a:chOff x="-2921738" y="11200127"/>
                <a:chExt cx="1420279" cy="1227904"/>
              </a:xfrm>
            </p:grpSpPr>
            <p:pic>
              <p:nvPicPr>
                <p:cNvPr id="68" name="Picture 67"/>
                <p:cNvPicPr>
                  <a:picLocks noChangeAspect="1"/>
                </p:cNvPicPr>
                <p:nvPr userDrawn="1"/>
              </p:nvPicPr>
              <p:blipFill>
                <a:blip r:embed="rId13"/>
                <a:stretch>
                  <a:fillRect/>
                </a:stretch>
              </p:blipFill>
              <p:spPr>
                <a:xfrm>
                  <a:off x="-2921738" y="11200127"/>
                  <a:ext cx="1420279" cy="1029694"/>
                </a:xfrm>
                <a:prstGeom prst="rect">
                  <a:avLst/>
                </a:prstGeom>
              </p:spPr>
            </p:pic>
            <p:sp>
              <p:nvSpPr>
                <p:cNvPr id="69" name="TextBox 68"/>
                <p:cNvSpPr txBox="1"/>
                <p:nvPr userDrawn="1"/>
              </p:nvSpPr>
              <p:spPr>
                <a:xfrm>
                  <a:off x="-2918991" y="12175418"/>
                  <a:ext cx="1417532" cy="252613"/>
                </a:xfrm>
                <a:prstGeom prst="rect">
                  <a:avLst/>
                </a:prstGeom>
                <a:solidFill>
                  <a:srgbClr val="FF0000"/>
                </a:solidFill>
              </p:spPr>
              <p:txBody>
                <a:bodyPr wrap="square" lIns="457200" tIns="91440" rIns="457200" bIns="91440" rtlCol="0">
                  <a:spAutoFit/>
                </a:bodyPr>
                <a:lstStyle/>
                <a:p>
                  <a:pPr algn="ctr"/>
                  <a:r>
                    <a:rPr lang="en-US" sz="1400" b="1" dirty="0" smtClean="0">
                      <a:solidFill>
                        <a:schemeClr val="bg1"/>
                      </a:solidFill>
                    </a:rPr>
                    <a:t>DISTORTED</a:t>
                  </a:r>
                  <a:endParaRPr lang="en-US" sz="700" b="1" dirty="0">
                    <a:solidFill>
                      <a:schemeClr val="bg1"/>
                    </a:solidFill>
                  </a:endParaRPr>
                </a:p>
              </p:txBody>
            </p:sp>
          </p:grpSp>
          <p:pic>
            <p:nvPicPr>
              <p:cNvPr id="66" name="Picture 65"/>
              <p:cNvPicPr>
                <a:picLocks noChangeAspect="1"/>
              </p:cNvPicPr>
              <p:nvPr userDrawn="1"/>
            </p:nvPicPr>
            <p:blipFill>
              <a:blip r:embed="rId14"/>
              <a:stretch>
                <a:fillRect/>
              </a:stretch>
            </p:blipFill>
            <p:spPr>
              <a:xfrm>
                <a:off x="-4470427" y="11016658"/>
                <a:ext cx="1098742" cy="847761"/>
              </a:xfrm>
              <a:prstGeom prst="rect">
                <a:avLst/>
              </a:prstGeom>
            </p:spPr>
          </p:pic>
          <p:sp>
            <p:nvSpPr>
              <p:cNvPr id="67" name="TextBox 66"/>
              <p:cNvSpPr txBox="1"/>
              <p:nvPr userDrawn="1"/>
            </p:nvSpPr>
            <p:spPr>
              <a:xfrm>
                <a:off x="-4440600" y="11665645"/>
                <a:ext cx="1035685" cy="325233"/>
              </a:xfrm>
              <a:prstGeom prst="rect">
                <a:avLst/>
              </a:prstGeom>
              <a:noFill/>
            </p:spPr>
            <p:txBody>
              <a:bodyPr wrap="square" lIns="457200" tIns="457200" rIns="457200" bIns="0" rtlCol="0">
                <a:spAutoFit/>
              </a:bodyPr>
              <a:lstStyle/>
              <a:p>
                <a:pPr algn="ctr"/>
                <a:r>
                  <a:rPr lang="en-US" sz="1600" dirty="0" smtClean="0">
                    <a:solidFill>
                      <a:schemeClr val="bg1"/>
                    </a:solidFill>
                  </a:rPr>
                  <a:t>Corner</a:t>
                </a:r>
                <a:r>
                  <a:rPr lang="en-US" sz="1600" baseline="0" dirty="0" smtClean="0">
                    <a:solidFill>
                      <a:schemeClr val="bg1"/>
                    </a:solidFill>
                  </a:rPr>
                  <a:t> handles</a:t>
                </a:r>
                <a:endParaRPr lang="en-US" sz="1600" dirty="0">
                  <a:solidFill>
                    <a:schemeClr val="bg1"/>
                  </a:solidFill>
                </a:endParaRPr>
              </a:p>
            </p:txBody>
          </p:sp>
        </p:grpSp>
        <p:grpSp>
          <p:nvGrpSpPr>
            <p:cNvPr id="59" name="Group 58"/>
            <p:cNvGrpSpPr/>
            <p:nvPr userDrawn="1"/>
          </p:nvGrpSpPr>
          <p:grpSpPr>
            <a:xfrm>
              <a:off x="-10398793" y="27751410"/>
              <a:ext cx="9323012" cy="2453251"/>
              <a:chOff x="-4754996" y="12734136"/>
              <a:chExt cx="4296559" cy="1127128"/>
            </a:xfrm>
          </p:grpSpPr>
          <p:graphicFrame>
            <p:nvGraphicFramePr>
              <p:cNvPr id="60" name="Object 59"/>
              <p:cNvGraphicFramePr>
                <a:graphicFrameLocks noChangeAspect="1"/>
              </p:cNvGraphicFramePr>
              <p:nvPr userDrawn="1">
                <p:extLst>
                  <p:ext uri="{D42A27DB-BD31-4B8C-83A1-F6EECF244321}">
                    <p14:modId xmlns:p14="http://schemas.microsoft.com/office/powerpoint/2010/main" val="1199812768"/>
                  </p:ext>
                </p:extLst>
              </p:nvPr>
            </p:nvGraphicFramePr>
            <p:xfrm>
              <a:off x="-4533347" y="12734142"/>
              <a:ext cx="1828800" cy="1117600"/>
            </p:xfrm>
            <a:graphic>
              <a:graphicData uri="http://schemas.openxmlformats.org/presentationml/2006/ole">
                <mc:AlternateContent xmlns:mc="http://schemas.openxmlformats.org/markup-compatibility/2006">
                  <mc:Choice xmlns:v="urn:schemas-microsoft-com:vml" Requires="v">
                    <p:oleObj spid="_x0000_s3207" name="Image" r:id="rId15" imgW="1828440" imgH="1117440" progId="Photoshop.Image.13">
                      <p:embed/>
                    </p:oleObj>
                  </mc:Choice>
                  <mc:Fallback>
                    <p:oleObj name="Image" r:id="rId15" imgW="1828440" imgH="1117440" progId="Photoshop.Image.13">
                      <p:embed/>
                      <p:pic>
                        <p:nvPicPr>
                          <p:cNvPr id="0" name=""/>
                          <p:cNvPicPr/>
                          <p:nvPr/>
                        </p:nvPicPr>
                        <p:blipFill>
                          <a:blip r:embed="rId16"/>
                          <a:stretch>
                            <a:fillRect/>
                          </a:stretch>
                        </p:blipFill>
                        <p:spPr>
                          <a:xfrm>
                            <a:off x="-4533347" y="12734142"/>
                            <a:ext cx="1828800" cy="1117600"/>
                          </a:xfrm>
                          <a:prstGeom prst="rect">
                            <a:avLst/>
                          </a:prstGeom>
                        </p:spPr>
                      </p:pic>
                    </p:oleObj>
                  </mc:Fallback>
                </mc:AlternateContent>
              </a:graphicData>
            </a:graphic>
          </p:graphicFrame>
          <p:graphicFrame>
            <p:nvGraphicFramePr>
              <p:cNvPr id="61" name="Object 60"/>
              <p:cNvGraphicFramePr>
                <a:graphicFrameLocks noChangeAspect="1"/>
              </p:cNvGraphicFramePr>
              <p:nvPr userDrawn="1">
                <p:extLst>
                  <p:ext uri="{D42A27DB-BD31-4B8C-83A1-F6EECF244321}">
                    <p14:modId xmlns:p14="http://schemas.microsoft.com/office/powerpoint/2010/main" val="4096349677"/>
                  </p:ext>
                </p:extLst>
              </p:nvPr>
            </p:nvGraphicFramePr>
            <p:xfrm>
              <a:off x="-2456641" y="12737835"/>
              <a:ext cx="1828800" cy="1117600"/>
            </p:xfrm>
            <a:graphic>
              <a:graphicData uri="http://schemas.openxmlformats.org/presentationml/2006/ole">
                <mc:AlternateContent xmlns:mc="http://schemas.openxmlformats.org/markup-compatibility/2006">
                  <mc:Choice xmlns:v="urn:schemas-microsoft-com:vml" Requires="v">
                    <p:oleObj spid="_x0000_s3208" name="Image" r:id="rId17" imgW="1828440" imgH="1117440" progId="Photoshop.Image.13">
                      <p:embed/>
                    </p:oleObj>
                  </mc:Choice>
                  <mc:Fallback>
                    <p:oleObj name="Image" r:id="rId17" imgW="1828440" imgH="1117440" progId="Photoshop.Image.13">
                      <p:embed/>
                      <p:pic>
                        <p:nvPicPr>
                          <p:cNvPr id="0" name=""/>
                          <p:cNvPicPr/>
                          <p:nvPr/>
                        </p:nvPicPr>
                        <p:blipFill>
                          <a:blip r:embed="rId18"/>
                          <a:stretch>
                            <a:fillRect/>
                          </a:stretch>
                        </p:blipFill>
                        <p:spPr>
                          <a:xfrm>
                            <a:off x="-2456641" y="12737835"/>
                            <a:ext cx="1828800" cy="1117600"/>
                          </a:xfrm>
                          <a:prstGeom prst="rect">
                            <a:avLst/>
                          </a:prstGeom>
                        </p:spPr>
                      </p:pic>
                    </p:oleObj>
                  </mc:Fallback>
                </mc:AlternateContent>
              </a:graphicData>
            </a:graphic>
          </p:graphicFrame>
          <p:sp>
            <p:nvSpPr>
              <p:cNvPr id="62" name="TextBox 61"/>
              <p:cNvSpPr txBox="1"/>
              <p:nvPr userDrawn="1"/>
            </p:nvSpPr>
            <p:spPr>
              <a:xfrm rot="16200000">
                <a:off x="-5235785" y="13214925"/>
                <a:ext cx="1117601" cy="156024"/>
              </a:xfrm>
              <a:prstGeom prst="rect">
                <a:avLst/>
              </a:prstGeom>
              <a:noFill/>
            </p:spPr>
            <p:txBody>
              <a:bodyPr wrap="square" lIns="91440" tIns="91440" rIns="91440" bIns="0" rtlCol="0">
                <a:spAutoFit/>
              </a:bodyPr>
              <a:lstStyle/>
              <a:p>
                <a:pPr algn="ctr"/>
                <a:r>
                  <a:rPr lang="en-US" sz="1600" dirty="0" smtClean="0">
                    <a:solidFill>
                      <a:srgbClr val="92D050"/>
                    </a:solidFill>
                  </a:rPr>
                  <a:t>Good</a:t>
                </a:r>
                <a:r>
                  <a:rPr lang="en-US" sz="1600" baseline="0" dirty="0" smtClean="0">
                    <a:solidFill>
                      <a:srgbClr val="92D050"/>
                    </a:solidFill>
                  </a:rPr>
                  <a:t> </a:t>
                </a:r>
                <a:r>
                  <a:rPr lang="en-US" sz="1600" baseline="0" dirty="0" smtClean="0">
                    <a:solidFill>
                      <a:schemeClr val="bg1"/>
                    </a:solidFill>
                  </a:rPr>
                  <a:t>printing quality</a:t>
                </a:r>
                <a:endParaRPr lang="en-US" sz="1600" dirty="0">
                  <a:solidFill>
                    <a:schemeClr val="bg1"/>
                  </a:solidFill>
                </a:endParaRPr>
              </a:p>
            </p:txBody>
          </p:sp>
          <p:sp>
            <p:nvSpPr>
              <p:cNvPr id="63" name="TextBox 62"/>
              <p:cNvSpPr txBox="1"/>
              <p:nvPr userDrawn="1"/>
            </p:nvSpPr>
            <p:spPr>
              <a:xfrm rot="16200000">
                <a:off x="-1095250" y="13224452"/>
                <a:ext cx="1117601" cy="156024"/>
              </a:xfrm>
              <a:prstGeom prst="rect">
                <a:avLst/>
              </a:prstGeom>
              <a:noFill/>
            </p:spPr>
            <p:txBody>
              <a:bodyPr wrap="square" lIns="91440" tIns="91440" rIns="91440" bIns="0" rtlCol="0">
                <a:spAutoFit/>
              </a:bodyPr>
              <a:lstStyle/>
              <a:p>
                <a:pPr algn="ctr"/>
                <a:r>
                  <a:rPr lang="en-US" sz="1600" dirty="0" smtClean="0">
                    <a:solidFill>
                      <a:srgbClr val="FF0000"/>
                    </a:solidFill>
                  </a:rPr>
                  <a:t>Bad </a:t>
                </a:r>
                <a:r>
                  <a:rPr lang="en-US" sz="1600" dirty="0" smtClean="0">
                    <a:solidFill>
                      <a:schemeClr val="bg1"/>
                    </a:solidFill>
                  </a:rPr>
                  <a:t>printing quality</a:t>
                </a:r>
                <a:endParaRPr lang="en-US" sz="1600" dirty="0">
                  <a:solidFill>
                    <a:schemeClr val="bg1"/>
                  </a:solidFill>
                </a:endParaRPr>
              </a:p>
            </p:txBody>
          </p:sp>
        </p:grpSp>
      </p:grpSp>
      <p:sp>
        <p:nvSpPr>
          <p:cNvPr id="37" name="Rounded Rectangle 36"/>
          <p:cNvSpPr/>
          <p:nvPr userDrawn="1"/>
        </p:nvSpPr>
        <p:spPr>
          <a:xfrm>
            <a:off x="922338" y="4691266"/>
            <a:ext cx="10058400" cy="26518273"/>
          </a:xfrm>
          <a:prstGeom prst="roundRect">
            <a:avLst>
              <a:gd name="adj" fmla="val 1956"/>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ounded Rectangle 37"/>
          <p:cNvSpPr/>
          <p:nvPr userDrawn="1"/>
        </p:nvSpPr>
        <p:spPr>
          <a:xfrm>
            <a:off x="32883582" y="4691266"/>
            <a:ext cx="10058400" cy="26518273"/>
          </a:xfrm>
          <a:prstGeom prst="roundRect">
            <a:avLst>
              <a:gd name="adj" fmla="val 1956"/>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ounded Rectangle 38"/>
          <p:cNvSpPr/>
          <p:nvPr userDrawn="1"/>
        </p:nvSpPr>
        <p:spPr>
          <a:xfrm>
            <a:off x="11442847" y="4691266"/>
            <a:ext cx="20978625" cy="26518273"/>
          </a:xfrm>
          <a:prstGeom prst="roundRect">
            <a:avLst>
              <a:gd name="adj" fmla="val 957"/>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4" name="Group 73"/>
          <p:cNvGrpSpPr/>
          <p:nvPr userDrawn="1"/>
        </p:nvGrpSpPr>
        <p:grpSpPr>
          <a:xfrm rot="10800000">
            <a:off x="-36600" y="31404884"/>
            <a:ext cx="43927800" cy="1502229"/>
            <a:chOff x="-14192" y="1382"/>
            <a:chExt cx="27451941" cy="4572641"/>
          </a:xfrm>
        </p:grpSpPr>
        <p:sp>
          <p:nvSpPr>
            <p:cNvPr id="75" name="Rectangle 16"/>
            <p:cNvSpPr/>
            <p:nvPr userDrawn="1"/>
          </p:nvSpPr>
          <p:spPr>
            <a:xfrm>
              <a:off x="4001" y="707796"/>
              <a:ext cx="27429212" cy="3866227"/>
            </a:xfrm>
            <a:custGeom>
              <a:avLst/>
              <a:gdLst>
                <a:gd name="connsiteX0" fmla="*/ 0 w 43891200"/>
                <a:gd name="connsiteY0" fmla="*/ 0 h 7027483"/>
                <a:gd name="connsiteX1" fmla="*/ 43891200 w 43891200"/>
                <a:gd name="connsiteY1" fmla="*/ 0 h 7027483"/>
                <a:gd name="connsiteX2" fmla="*/ 43891200 w 43891200"/>
                <a:gd name="connsiteY2" fmla="*/ 7027483 h 7027483"/>
                <a:gd name="connsiteX3" fmla="*/ 0 w 43891200"/>
                <a:gd name="connsiteY3" fmla="*/ 7027483 h 7027483"/>
                <a:gd name="connsiteX4" fmla="*/ 0 w 43891200"/>
                <a:gd name="connsiteY4"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617527 w 43891200"/>
                <a:gd name="connsiteY3" fmla="*/ 6999261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84664 w 43891200"/>
                <a:gd name="connsiteY4" fmla="*/ 553167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532864 w 43891200"/>
                <a:gd name="connsiteY3" fmla="*/ 3330294 h 7027483"/>
                <a:gd name="connsiteX4" fmla="*/ 84664 w 43891200"/>
                <a:gd name="connsiteY4" fmla="*/ 553167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589306 w 43891200"/>
                <a:gd name="connsiteY3" fmla="*/ 3104512 h 7027483"/>
                <a:gd name="connsiteX4" fmla="*/ 84664 w 43891200"/>
                <a:gd name="connsiteY4" fmla="*/ 553167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589306 w 43891200"/>
                <a:gd name="connsiteY3" fmla="*/ 3104512 h 7027483"/>
                <a:gd name="connsiteX4" fmla="*/ 84664 w 43891200"/>
                <a:gd name="connsiteY4" fmla="*/ 5531673 h 7027483"/>
                <a:gd name="connsiteX5" fmla="*/ 0 w 43891200"/>
                <a:gd name="connsiteY5" fmla="*/ 0 h 7027483"/>
                <a:gd name="connsiteX0" fmla="*/ 0 w 43891200"/>
                <a:gd name="connsiteY0" fmla="*/ 0 h 7272584"/>
                <a:gd name="connsiteX1" fmla="*/ 43891200 w 43891200"/>
                <a:gd name="connsiteY1" fmla="*/ 0 h 7272584"/>
                <a:gd name="connsiteX2" fmla="*/ 43891200 w 43891200"/>
                <a:gd name="connsiteY2" fmla="*/ 7027483 h 7272584"/>
                <a:gd name="connsiteX3" fmla="*/ 37534349 w 43891200"/>
                <a:gd name="connsiteY3" fmla="*/ 5432466 h 7272584"/>
                <a:gd name="connsiteX4" fmla="*/ 21589306 w 43891200"/>
                <a:gd name="connsiteY4" fmla="*/ 3104512 h 7272584"/>
                <a:gd name="connsiteX5" fmla="*/ 84664 w 43891200"/>
                <a:gd name="connsiteY5" fmla="*/ 5531673 h 7272584"/>
                <a:gd name="connsiteX6" fmla="*/ 0 w 43891200"/>
                <a:gd name="connsiteY6" fmla="*/ 0 h 7272584"/>
                <a:gd name="connsiteX0" fmla="*/ 0 w 43891200"/>
                <a:gd name="connsiteY0" fmla="*/ 0 h 7027483"/>
                <a:gd name="connsiteX1" fmla="*/ 43891200 w 43891200"/>
                <a:gd name="connsiteY1" fmla="*/ 0 h 7027483"/>
                <a:gd name="connsiteX2" fmla="*/ 43891200 w 43891200"/>
                <a:gd name="connsiteY2" fmla="*/ 7027483 h 7027483"/>
                <a:gd name="connsiteX3" fmla="*/ 37534349 w 43891200"/>
                <a:gd name="connsiteY3" fmla="*/ 5432466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423313 w 43891200"/>
                <a:gd name="connsiteY4" fmla="*/ 3012175 h 7027483"/>
                <a:gd name="connsiteX5" fmla="*/ 84664 w 43891200"/>
                <a:gd name="connsiteY5" fmla="*/ 5531673 h 7027483"/>
                <a:gd name="connsiteX6" fmla="*/ 0 w 43891200"/>
                <a:gd name="connsiteY6" fmla="*/ 0 h 7027483"/>
                <a:gd name="connsiteX0" fmla="*/ 0 w 43891200"/>
                <a:gd name="connsiteY0" fmla="*/ 0 h 6029592"/>
                <a:gd name="connsiteX1" fmla="*/ 43891200 w 43891200"/>
                <a:gd name="connsiteY1" fmla="*/ 0 h 6029592"/>
                <a:gd name="connsiteX2" fmla="*/ 43852760 w 43891200"/>
                <a:gd name="connsiteY2" fmla="*/ 6029592 h 6029592"/>
                <a:gd name="connsiteX3" fmla="*/ 37534347 w 43891200"/>
                <a:gd name="connsiteY3" fmla="*/ 5179307 h 6029592"/>
                <a:gd name="connsiteX4" fmla="*/ 21423313 w 43891200"/>
                <a:gd name="connsiteY4" fmla="*/ 3012175 h 6029592"/>
                <a:gd name="connsiteX5" fmla="*/ 84664 w 43891200"/>
                <a:gd name="connsiteY5" fmla="*/ 5531673 h 6029592"/>
                <a:gd name="connsiteX6" fmla="*/ 0 w 43891200"/>
                <a:gd name="connsiteY6" fmla="*/ 0 h 6029592"/>
                <a:gd name="connsiteX0" fmla="*/ 0 w 43891200"/>
                <a:gd name="connsiteY0" fmla="*/ 0 h 6029592"/>
                <a:gd name="connsiteX1" fmla="*/ 43891200 w 43891200"/>
                <a:gd name="connsiteY1" fmla="*/ 0 h 6029592"/>
                <a:gd name="connsiteX2" fmla="*/ 43852760 w 43891200"/>
                <a:gd name="connsiteY2" fmla="*/ 6029592 h 6029592"/>
                <a:gd name="connsiteX3" fmla="*/ 36342689 w 43891200"/>
                <a:gd name="connsiteY3" fmla="*/ 4466527 h 6029592"/>
                <a:gd name="connsiteX4" fmla="*/ 21423313 w 43891200"/>
                <a:gd name="connsiteY4" fmla="*/ 3012175 h 6029592"/>
                <a:gd name="connsiteX5" fmla="*/ 84664 w 43891200"/>
                <a:gd name="connsiteY5" fmla="*/ 5531673 h 6029592"/>
                <a:gd name="connsiteX6" fmla="*/ 0 w 43891200"/>
                <a:gd name="connsiteY6" fmla="*/ 0 h 6029592"/>
                <a:gd name="connsiteX0" fmla="*/ 0 w 43891200"/>
                <a:gd name="connsiteY0" fmla="*/ 0 h 6079664"/>
                <a:gd name="connsiteX1" fmla="*/ 43891200 w 43891200"/>
                <a:gd name="connsiteY1" fmla="*/ 0 h 6079664"/>
                <a:gd name="connsiteX2" fmla="*/ 43852760 w 43891200"/>
                <a:gd name="connsiteY2" fmla="*/ 6029592 h 6079664"/>
                <a:gd name="connsiteX3" fmla="*/ 21423313 w 43891200"/>
                <a:gd name="connsiteY3" fmla="*/ 3012175 h 6079664"/>
                <a:gd name="connsiteX4" fmla="*/ 84664 w 43891200"/>
                <a:gd name="connsiteY4" fmla="*/ 5531673 h 6079664"/>
                <a:gd name="connsiteX5" fmla="*/ 0 w 43891200"/>
                <a:gd name="connsiteY5" fmla="*/ 0 h 6079664"/>
                <a:gd name="connsiteX0" fmla="*/ 0 w 43891200"/>
                <a:gd name="connsiteY0" fmla="*/ 0 h 6029592"/>
                <a:gd name="connsiteX1" fmla="*/ 43891200 w 43891200"/>
                <a:gd name="connsiteY1" fmla="*/ 0 h 6029592"/>
                <a:gd name="connsiteX2" fmla="*/ 43852760 w 43891200"/>
                <a:gd name="connsiteY2" fmla="*/ 6029592 h 6029592"/>
                <a:gd name="connsiteX3" fmla="*/ 21423313 w 43891200"/>
                <a:gd name="connsiteY3" fmla="*/ 3012175 h 6029592"/>
                <a:gd name="connsiteX4" fmla="*/ 84664 w 43891200"/>
                <a:gd name="connsiteY4" fmla="*/ 5531673 h 6029592"/>
                <a:gd name="connsiteX5" fmla="*/ 0 w 43891200"/>
                <a:gd name="connsiteY5" fmla="*/ 0 h 6029592"/>
                <a:gd name="connsiteX0" fmla="*/ 0 w 43891200"/>
                <a:gd name="connsiteY0" fmla="*/ 0 h 6029592"/>
                <a:gd name="connsiteX1" fmla="*/ 43891200 w 43891200"/>
                <a:gd name="connsiteY1" fmla="*/ 0 h 6029592"/>
                <a:gd name="connsiteX2" fmla="*/ 43852760 w 43891200"/>
                <a:gd name="connsiteY2" fmla="*/ 6029592 h 6029592"/>
                <a:gd name="connsiteX3" fmla="*/ 21423313 w 43891200"/>
                <a:gd name="connsiteY3" fmla="*/ 3012175 h 6029592"/>
                <a:gd name="connsiteX4" fmla="*/ 84664 w 43891200"/>
                <a:gd name="connsiteY4" fmla="*/ 5531673 h 6029592"/>
                <a:gd name="connsiteX5" fmla="*/ 0 w 43891200"/>
                <a:gd name="connsiteY5" fmla="*/ 0 h 6029592"/>
                <a:gd name="connsiteX0" fmla="*/ 0 w 43891200"/>
                <a:gd name="connsiteY0" fmla="*/ 0 h 5887037"/>
                <a:gd name="connsiteX1" fmla="*/ 43891200 w 43891200"/>
                <a:gd name="connsiteY1" fmla="*/ 0 h 5887037"/>
                <a:gd name="connsiteX2" fmla="*/ 43814321 w 43891200"/>
                <a:gd name="connsiteY2" fmla="*/ 5887037 h 5887037"/>
                <a:gd name="connsiteX3" fmla="*/ 21423313 w 43891200"/>
                <a:gd name="connsiteY3" fmla="*/ 3012175 h 5887037"/>
                <a:gd name="connsiteX4" fmla="*/ 84664 w 43891200"/>
                <a:gd name="connsiteY4" fmla="*/ 5531673 h 5887037"/>
                <a:gd name="connsiteX5" fmla="*/ 0 w 43891200"/>
                <a:gd name="connsiteY5" fmla="*/ 0 h 5887037"/>
                <a:gd name="connsiteX0" fmla="*/ 0 w 43891200"/>
                <a:gd name="connsiteY0" fmla="*/ 0 h 5745966"/>
                <a:gd name="connsiteX1" fmla="*/ 43891200 w 43891200"/>
                <a:gd name="connsiteY1" fmla="*/ 0 h 5745966"/>
                <a:gd name="connsiteX2" fmla="*/ 43814319 w 43891200"/>
                <a:gd name="connsiteY2" fmla="*/ 5745966 h 5745966"/>
                <a:gd name="connsiteX3" fmla="*/ 21423313 w 43891200"/>
                <a:gd name="connsiteY3" fmla="*/ 3012175 h 5745966"/>
                <a:gd name="connsiteX4" fmla="*/ 84664 w 43891200"/>
                <a:gd name="connsiteY4" fmla="*/ 5531673 h 5745966"/>
                <a:gd name="connsiteX5" fmla="*/ 0 w 43891200"/>
                <a:gd name="connsiteY5" fmla="*/ 0 h 5745966"/>
                <a:gd name="connsiteX0" fmla="*/ 0 w 43891200"/>
                <a:gd name="connsiteY0" fmla="*/ 0 h 5774180"/>
                <a:gd name="connsiteX1" fmla="*/ 43891200 w 43891200"/>
                <a:gd name="connsiteY1" fmla="*/ 0 h 5774180"/>
                <a:gd name="connsiteX2" fmla="*/ 43814319 w 43891200"/>
                <a:gd name="connsiteY2" fmla="*/ 5774180 h 5774180"/>
                <a:gd name="connsiteX3" fmla="*/ 21423313 w 43891200"/>
                <a:gd name="connsiteY3" fmla="*/ 3012175 h 5774180"/>
                <a:gd name="connsiteX4" fmla="*/ 84664 w 43891200"/>
                <a:gd name="connsiteY4" fmla="*/ 5531673 h 5774180"/>
                <a:gd name="connsiteX5" fmla="*/ 0 w 43891200"/>
                <a:gd name="connsiteY5" fmla="*/ 0 h 5774180"/>
                <a:gd name="connsiteX0" fmla="*/ 6633 w 43897833"/>
                <a:gd name="connsiteY0" fmla="*/ 0 h 5774180"/>
                <a:gd name="connsiteX1" fmla="*/ 43897833 w 43897833"/>
                <a:gd name="connsiteY1" fmla="*/ 0 h 5774180"/>
                <a:gd name="connsiteX2" fmla="*/ 43820952 w 43897833"/>
                <a:gd name="connsiteY2" fmla="*/ 5774180 h 5774180"/>
                <a:gd name="connsiteX3" fmla="*/ 21429946 w 43897833"/>
                <a:gd name="connsiteY3" fmla="*/ 3012175 h 5774180"/>
                <a:gd name="connsiteX4" fmla="*/ 0 w 43897833"/>
                <a:gd name="connsiteY4" fmla="*/ 5757386 h 5774180"/>
                <a:gd name="connsiteX5" fmla="*/ 6633 w 43897833"/>
                <a:gd name="connsiteY5" fmla="*/ 0 h 5774180"/>
                <a:gd name="connsiteX0" fmla="*/ 6633 w 43897833"/>
                <a:gd name="connsiteY0" fmla="*/ 0 h 5785600"/>
                <a:gd name="connsiteX1" fmla="*/ 43897833 w 43897833"/>
                <a:gd name="connsiteY1" fmla="*/ 0 h 5785600"/>
                <a:gd name="connsiteX2" fmla="*/ 43820952 w 43897833"/>
                <a:gd name="connsiteY2" fmla="*/ 5774180 h 5785600"/>
                <a:gd name="connsiteX3" fmla="*/ 21429946 w 43897833"/>
                <a:gd name="connsiteY3" fmla="*/ 3012175 h 5785600"/>
                <a:gd name="connsiteX4" fmla="*/ 0 w 43897833"/>
                <a:gd name="connsiteY4" fmla="*/ 5785600 h 5785600"/>
                <a:gd name="connsiteX5" fmla="*/ 6633 w 43897833"/>
                <a:gd name="connsiteY5" fmla="*/ 0 h 5785600"/>
                <a:gd name="connsiteX0" fmla="*/ 6633 w 43897833"/>
                <a:gd name="connsiteY0" fmla="*/ 0 h 5785600"/>
                <a:gd name="connsiteX1" fmla="*/ 43897833 w 43897833"/>
                <a:gd name="connsiteY1" fmla="*/ 0 h 5785600"/>
                <a:gd name="connsiteX2" fmla="*/ 43829914 w 43897833"/>
                <a:gd name="connsiteY2" fmla="*/ 5757562 h 5785600"/>
                <a:gd name="connsiteX3" fmla="*/ 21429946 w 43897833"/>
                <a:gd name="connsiteY3" fmla="*/ 3012175 h 5785600"/>
                <a:gd name="connsiteX4" fmla="*/ 0 w 43897833"/>
                <a:gd name="connsiteY4" fmla="*/ 5785600 h 5785600"/>
                <a:gd name="connsiteX5" fmla="*/ 6633 w 43897833"/>
                <a:gd name="connsiteY5" fmla="*/ 0 h 5785600"/>
                <a:gd name="connsiteX0" fmla="*/ 6633 w 43884390"/>
                <a:gd name="connsiteY0" fmla="*/ 4153 h 5789753"/>
                <a:gd name="connsiteX1" fmla="*/ 43884390 w 43884390"/>
                <a:gd name="connsiteY1" fmla="*/ 0 h 5789753"/>
                <a:gd name="connsiteX2" fmla="*/ 43829914 w 43884390"/>
                <a:gd name="connsiteY2" fmla="*/ 5761715 h 5789753"/>
                <a:gd name="connsiteX3" fmla="*/ 21429946 w 43884390"/>
                <a:gd name="connsiteY3" fmla="*/ 3016328 h 5789753"/>
                <a:gd name="connsiteX4" fmla="*/ 0 w 43884390"/>
                <a:gd name="connsiteY4" fmla="*/ 5789753 h 5789753"/>
                <a:gd name="connsiteX5" fmla="*/ 6633 w 43884390"/>
                <a:gd name="connsiteY5" fmla="*/ 4153 h 5789753"/>
                <a:gd name="connsiteX0" fmla="*/ 6633 w 43884392"/>
                <a:gd name="connsiteY0" fmla="*/ 0 h 5785600"/>
                <a:gd name="connsiteX1" fmla="*/ 43884392 w 43884392"/>
                <a:gd name="connsiteY1" fmla="*/ 1 h 5785600"/>
                <a:gd name="connsiteX2" fmla="*/ 43829914 w 43884392"/>
                <a:gd name="connsiteY2" fmla="*/ 5757562 h 5785600"/>
                <a:gd name="connsiteX3" fmla="*/ 21429946 w 43884392"/>
                <a:gd name="connsiteY3" fmla="*/ 3012175 h 5785600"/>
                <a:gd name="connsiteX4" fmla="*/ 0 w 43884392"/>
                <a:gd name="connsiteY4" fmla="*/ 5785600 h 5785600"/>
                <a:gd name="connsiteX5" fmla="*/ 6633 w 43884392"/>
                <a:gd name="connsiteY5" fmla="*/ 0 h 5785600"/>
                <a:gd name="connsiteX0" fmla="*/ 6633 w 43876785"/>
                <a:gd name="connsiteY0" fmla="*/ 7053 h 5792653"/>
                <a:gd name="connsiteX1" fmla="*/ 43876785 w 43876785"/>
                <a:gd name="connsiteY1" fmla="*/ 0 h 5792653"/>
                <a:gd name="connsiteX2" fmla="*/ 43829914 w 43876785"/>
                <a:gd name="connsiteY2" fmla="*/ 5764615 h 5792653"/>
                <a:gd name="connsiteX3" fmla="*/ 21429946 w 43876785"/>
                <a:gd name="connsiteY3" fmla="*/ 3019228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429946 w 43876785"/>
                <a:gd name="connsiteY3" fmla="*/ 3019228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852793 w 43876785"/>
                <a:gd name="connsiteY3" fmla="*/ 301922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852793 w 43876785"/>
                <a:gd name="connsiteY3" fmla="*/ 301922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64377 w 43876785"/>
                <a:gd name="connsiteY3" fmla="*/ 300041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44088 w 43876785"/>
                <a:gd name="connsiteY3" fmla="*/ 300041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801199"/>
                <a:gd name="connsiteX1" fmla="*/ 43876785 w 43876785"/>
                <a:gd name="connsiteY1" fmla="*/ 0 h 5801199"/>
                <a:gd name="connsiteX2" fmla="*/ 43831664 w 43876785"/>
                <a:gd name="connsiteY2" fmla="*/ 5801199 h 5801199"/>
                <a:gd name="connsiteX3" fmla="*/ 21923799 w 43876785"/>
                <a:gd name="connsiteY3" fmla="*/ 3009824 h 5801199"/>
                <a:gd name="connsiteX4" fmla="*/ 0 w 43876785"/>
                <a:gd name="connsiteY4" fmla="*/ 5792653 h 5801199"/>
                <a:gd name="connsiteX5" fmla="*/ 6633 w 43876785"/>
                <a:gd name="connsiteY5" fmla="*/ 7053 h 5801199"/>
                <a:gd name="connsiteX0" fmla="*/ 6633 w 43876785"/>
                <a:gd name="connsiteY0" fmla="*/ 7053 h 5811651"/>
                <a:gd name="connsiteX1" fmla="*/ 43876785 w 43876785"/>
                <a:gd name="connsiteY1" fmla="*/ 0 h 5811651"/>
                <a:gd name="connsiteX2" fmla="*/ 43826110 w 43876785"/>
                <a:gd name="connsiteY2" fmla="*/ 5811651 h 5811651"/>
                <a:gd name="connsiteX3" fmla="*/ 21923799 w 43876785"/>
                <a:gd name="connsiteY3" fmla="*/ 3009824 h 5811651"/>
                <a:gd name="connsiteX4" fmla="*/ 0 w 43876785"/>
                <a:gd name="connsiteY4" fmla="*/ 5792653 h 5811651"/>
                <a:gd name="connsiteX5" fmla="*/ 6633 w 43876785"/>
                <a:gd name="connsiteY5" fmla="*/ 7053 h 5811651"/>
                <a:gd name="connsiteX0" fmla="*/ -1 w 43870151"/>
                <a:gd name="connsiteY0" fmla="*/ 7053 h 5818785"/>
                <a:gd name="connsiteX1" fmla="*/ 43870151 w 43870151"/>
                <a:gd name="connsiteY1" fmla="*/ 0 h 5818785"/>
                <a:gd name="connsiteX2" fmla="*/ 43819476 w 43870151"/>
                <a:gd name="connsiteY2" fmla="*/ 5811651 h 5818785"/>
                <a:gd name="connsiteX3" fmla="*/ 21917165 w 43870151"/>
                <a:gd name="connsiteY3" fmla="*/ 3009824 h 5818785"/>
                <a:gd name="connsiteX4" fmla="*/ 4477 w 43870151"/>
                <a:gd name="connsiteY4" fmla="*/ 5818785 h 5818785"/>
                <a:gd name="connsiteX5" fmla="*/ -1 w 43870151"/>
                <a:gd name="connsiteY5" fmla="*/ 7053 h 5818785"/>
                <a:gd name="connsiteX0" fmla="*/ 239 w 43870391"/>
                <a:gd name="connsiteY0" fmla="*/ 7053 h 5814778"/>
                <a:gd name="connsiteX1" fmla="*/ 43870391 w 43870391"/>
                <a:gd name="connsiteY1" fmla="*/ 0 h 5814778"/>
                <a:gd name="connsiteX2" fmla="*/ 43819716 w 43870391"/>
                <a:gd name="connsiteY2" fmla="*/ 5811651 h 5814778"/>
                <a:gd name="connsiteX3" fmla="*/ 21917405 w 43870391"/>
                <a:gd name="connsiteY3" fmla="*/ 3009824 h 5814778"/>
                <a:gd name="connsiteX4" fmla="*/ 457 w 43870391"/>
                <a:gd name="connsiteY4" fmla="*/ 5814778 h 5814778"/>
                <a:gd name="connsiteX5" fmla="*/ 239 w 43870391"/>
                <a:gd name="connsiteY5" fmla="*/ 7053 h 5814778"/>
                <a:gd name="connsiteX0" fmla="*/ 239 w 43870391"/>
                <a:gd name="connsiteY0" fmla="*/ 7053 h 5811651"/>
                <a:gd name="connsiteX1" fmla="*/ 43870391 w 43870391"/>
                <a:gd name="connsiteY1" fmla="*/ 0 h 5811651"/>
                <a:gd name="connsiteX2" fmla="*/ 43819716 w 43870391"/>
                <a:gd name="connsiteY2" fmla="*/ 5811651 h 5811651"/>
                <a:gd name="connsiteX3" fmla="*/ 21917405 w 43870391"/>
                <a:gd name="connsiteY3" fmla="*/ 3009824 h 5811651"/>
                <a:gd name="connsiteX4" fmla="*/ 457 w 43870391"/>
                <a:gd name="connsiteY4" fmla="*/ 5806763 h 5811651"/>
                <a:gd name="connsiteX5" fmla="*/ 239 w 43870391"/>
                <a:gd name="connsiteY5" fmla="*/ 7053 h 5811651"/>
                <a:gd name="connsiteX0" fmla="*/ 239 w 43870391"/>
                <a:gd name="connsiteY0" fmla="*/ 7053 h 5811651"/>
                <a:gd name="connsiteX1" fmla="*/ 43870391 w 43870391"/>
                <a:gd name="connsiteY1" fmla="*/ 0 h 5811651"/>
                <a:gd name="connsiteX2" fmla="*/ 43819716 w 43870391"/>
                <a:gd name="connsiteY2" fmla="*/ 5811651 h 5811651"/>
                <a:gd name="connsiteX3" fmla="*/ 21917405 w 43870391"/>
                <a:gd name="connsiteY3" fmla="*/ 3009824 h 5811651"/>
                <a:gd name="connsiteX4" fmla="*/ 457 w 43870391"/>
                <a:gd name="connsiteY4" fmla="*/ 5798748 h 5811651"/>
                <a:gd name="connsiteX5" fmla="*/ 239 w 43870391"/>
                <a:gd name="connsiteY5" fmla="*/ 7053 h 5811651"/>
                <a:gd name="connsiteX0" fmla="*/ 239 w 43870391"/>
                <a:gd name="connsiteY0" fmla="*/ 7053 h 5811651"/>
                <a:gd name="connsiteX1" fmla="*/ 43870391 w 43870391"/>
                <a:gd name="connsiteY1" fmla="*/ 0 h 5811651"/>
                <a:gd name="connsiteX2" fmla="*/ 43819716 w 43870391"/>
                <a:gd name="connsiteY2" fmla="*/ 5811651 h 5811651"/>
                <a:gd name="connsiteX3" fmla="*/ 21917405 w 43870391"/>
                <a:gd name="connsiteY3" fmla="*/ 3009824 h 5811651"/>
                <a:gd name="connsiteX4" fmla="*/ 457 w 43870391"/>
                <a:gd name="connsiteY4" fmla="*/ 5798748 h 5811651"/>
                <a:gd name="connsiteX5" fmla="*/ 239 w 43870391"/>
                <a:gd name="connsiteY5" fmla="*/ 7053 h 5811651"/>
                <a:gd name="connsiteX0" fmla="*/ 239 w 43842825"/>
                <a:gd name="connsiteY0" fmla="*/ 7053 h 5811651"/>
                <a:gd name="connsiteX1" fmla="*/ 43842825 w 43842825"/>
                <a:gd name="connsiteY1" fmla="*/ 0 h 5811651"/>
                <a:gd name="connsiteX2" fmla="*/ 43819716 w 43842825"/>
                <a:gd name="connsiteY2" fmla="*/ 5811651 h 5811651"/>
                <a:gd name="connsiteX3" fmla="*/ 21917405 w 43842825"/>
                <a:gd name="connsiteY3" fmla="*/ 3009824 h 5811651"/>
                <a:gd name="connsiteX4" fmla="*/ 457 w 43842825"/>
                <a:gd name="connsiteY4" fmla="*/ 5798748 h 5811651"/>
                <a:gd name="connsiteX5" fmla="*/ 239 w 43842825"/>
                <a:gd name="connsiteY5" fmla="*/ 7053 h 5811651"/>
                <a:gd name="connsiteX0" fmla="*/ 239 w 43824446"/>
                <a:gd name="connsiteY0" fmla="*/ 7053 h 5811651"/>
                <a:gd name="connsiteX1" fmla="*/ 43824446 w 43824446"/>
                <a:gd name="connsiteY1" fmla="*/ 0 h 5811651"/>
                <a:gd name="connsiteX2" fmla="*/ 43819716 w 43824446"/>
                <a:gd name="connsiteY2" fmla="*/ 5811651 h 5811651"/>
                <a:gd name="connsiteX3" fmla="*/ 21917405 w 43824446"/>
                <a:gd name="connsiteY3" fmla="*/ 3009824 h 5811651"/>
                <a:gd name="connsiteX4" fmla="*/ 457 w 43824446"/>
                <a:gd name="connsiteY4" fmla="*/ 5798748 h 5811651"/>
                <a:gd name="connsiteX5" fmla="*/ 239 w 43824446"/>
                <a:gd name="connsiteY5" fmla="*/ 7053 h 5811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824446" h="5811651">
                  <a:moveTo>
                    <a:pt x="239" y="7053"/>
                  </a:moveTo>
                  <a:lnTo>
                    <a:pt x="43824446" y="0"/>
                  </a:lnTo>
                  <a:cubicBezTo>
                    <a:pt x="43822869" y="1937217"/>
                    <a:pt x="43821293" y="3874434"/>
                    <a:pt x="43819716" y="5811651"/>
                  </a:cubicBezTo>
                  <a:cubicBezTo>
                    <a:pt x="38268362" y="4032785"/>
                    <a:pt x="30438085" y="2966157"/>
                    <a:pt x="21917405" y="3009824"/>
                  </a:cubicBezTo>
                  <a:cubicBezTo>
                    <a:pt x="14614291" y="3047251"/>
                    <a:pt x="6453731" y="3277510"/>
                    <a:pt x="457" y="5798748"/>
                  </a:cubicBezTo>
                  <a:cubicBezTo>
                    <a:pt x="-1036" y="3861504"/>
                    <a:pt x="1732" y="1944297"/>
                    <a:pt x="239" y="7053"/>
                  </a:cubicBezTo>
                  <a:close/>
                </a:path>
              </a:pathLst>
            </a:custGeom>
            <a:gradFill flip="none" rotWithShape="1">
              <a:gsLst>
                <a:gs pos="0">
                  <a:schemeClr val="accent6"/>
                </a:gs>
                <a:gs pos="100000">
                  <a:schemeClr val="accent4"/>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Rectangle 16"/>
            <p:cNvSpPr/>
            <p:nvPr userDrawn="1"/>
          </p:nvSpPr>
          <p:spPr>
            <a:xfrm>
              <a:off x="-4323" y="5744"/>
              <a:ext cx="27440229" cy="4555641"/>
            </a:xfrm>
            <a:custGeom>
              <a:avLst/>
              <a:gdLst>
                <a:gd name="connsiteX0" fmla="*/ 0 w 43891200"/>
                <a:gd name="connsiteY0" fmla="*/ 0 h 7027483"/>
                <a:gd name="connsiteX1" fmla="*/ 43891200 w 43891200"/>
                <a:gd name="connsiteY1" fmla="*/ 0 h 7027483"/>
                <a:gd name="connsiteX2" fmla="*/ 43891200 w 43891200"/>
                <a:gd name="connsiteY2" fmla="*/ 7027483 h 7027483"/>
                <a:gd name="connsiteX3" fmla="*/ 0 w 43891200"/>
                <a:gd name="connsiteY3" fmla="*/ 7027483 h 7027483"/>
                <a:gd name="connsiteX4" fmla="*/ 0 w 43891200"/>
                <a:gd name="connsiteY4"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617527 w 43891200"/>
                <a:gd name="connsiteY3" fmla="*/ 6999261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968081"/>
                <a:gd name="connsiteY0" fmla="*/ 0 h 6688809"/>
                <a:gd name="connsiteX1" fmla="*/ 43891200 w 43968081"/>
                <a:gd name="connsiteY1" fmla="*/ 0 h 6688809"/>
                <a:gd name="connsiteX2" fmla="*/ 43968081 w 43968081"/>
                <a:gd name="connsiteY2" fmla="*/ 6358199 h 6688809"/>
                <a:gd name="connsiteX3" fmla="*/ 21448200 w 43968081"/>
                <a:gd name="connsiteY3" fmla="*/ 3838305 h 6688809"/>
                <a:gd name="connsiteX4" fmla="*/ 28221 w 43968081"/>
                <a:gd name="connsiteY4" fmla="*/ 6688809 h 6688809"/>
                <a:gd name="connsiteX5" fmla="*/ 0 w 43968081"/>
                <a:gd name="connsiteY5" fmla="*/ 0 h 6688809"/>
                <a:gd name="connsiteX0" fmla="*/ 0 w 43891200"/>
                <a:gd name="connsiteY0" fmla="*/ 0 h 6688809"/>
                <a:gd name="connsiteX1" fmla="*/ 43891200 w 43891200"/>
                <a:gd name="connsiteY1" fmla="*/ 0 h 6688809"/>
                <a:gd name="connsiteX2" fmla="*/ 43793664 w 43891200"/>
                <a:gd name="connsiteY2" fmla="*/ 6218350 h 6688809"/>
                <a:gd name="connsiteX3" fmla="*/ 21448200 w 43891200"/>
                <a:gd name="connsiteY3" fmla="*/ 3838305 h 6688809"/>
                <a:gd name="connsiteX4" fmla="*/ 28221 w 43891200"/>
                <a:gd name="connsiteY4" fmla="*/ 6688809 h 6688809"/>
                <a:gd name="connsiteX5" fmla="*/ 0 w 43891200"/>
                <a:gd name="connsiteY5" fmla="*/ 0 h 6688809"/>
                <a:gd name="connsiteX0" fmla="*/ 0 w 43891200"/>
                <a:gd name="connsiteY0" fmla="*/ 0 h 6688809"/>
                <a:gd name="connsiteX1" fmla="*/ 43891200 w 43891200"/>
                <a:gd name="connsiteY1" fmla="*/ 0 h 6688809"/>
                <a:gd name="connsiteX2" fmla="*/ 43823938 w 43891200"/>
                <a:gd name="connsiteY2" fmla="*/ 6183672 h 6688809"/>
                <a:gd name="connsiteX3" fmla="*/ 21448200 w 43891200"/>
                <a:gd name="connsiteY3" fmla="*/ 3838305 h 6688809"/>
                <a:gd name="connsiteX4" fmla="*/ 28221 w 43891200"/>
                <a:gd name="connsiteY4" fmla="*/ 6688809 h 6688809"/>
                <a:gd name="connsiteX5" fmla="*/ 0 w 43891200"/>
                <a:gd name="connsiteY5" fmla="*/ 0 h 6688809"/>
                <a:gd name="connsiteX0" fmla="*/ 0 w 43823938"/>
                <a:gd name="connsiteY0" fmla="*/ 0 h 6688809"/>
                <a:gd name="connsiteX1" fmla="*/ 43800376 w 43823938"/>
                <a:gd name="connsiteY1" fmla="*/ 0 h 6688809"/>
                <a:gd name="connsiteX2" fmla="*/ 43823938 w 43823938"/>
                <a:gd name="connsiteY2" fmla="*/ 6183672 h 6688809"/>
                <a:gd name="connsiteX3" fmla="*/ 21448200 w 43823938"/>
                <a:gd name="connsiteY3" fmla="*/ 3838305 h 6688809"/>
                <a:gd name="connsiteX4" fmla="*/ 28221 w 43823938"/>
                <a:gd name="connsiteY4" fmla="*/ 6688809 h 6688809"/>
                <a:gd name="connsiteX5" fmla="*/ 0 w 43823938"/>
                <a:gd name="connsiteY5" fmla="*/ 0 h 6688809"/>
                <a:gd name="connsiteX0" fmla="*/ 0 w 43883631"/>
                <a:gd name="connsiteY0" fmla="*/ 0 h 6688809"/>
                <a:gd name="connsiteX1" fmla="*/ 43883631 w 43883631"/>
                <a:gd name="connsiteY1" fmla="*/ 41614 h 6688809"/>
                <a:gd name="connsiteX2" fmla="*/ 43823938 w 43883631"/>
                <a:gd name="connsiteY2" fmla="*/ 6183672 h 6688809"/>
                <a:gd name="connsiteX3" fmla="*/ 21448200 w 43883631"/>
                <a:gd name="connsiteY3" fmla="*/ 3838305 h 6688809"/>
                <a:gd name="connsiteX4" fmla="*/ 28221 w 43883631"/>
                <a:gd name="connsiteY4" fmla="*/ 6688809 h 6688809"/>
                <a:gd name="connsiteX5" fmla="*/ 0 w 43883631"/>
                <a:gd name="connsiteY5" fmla="*/ 0 h 6688809"/>
                <a:gd name="connsiteX0" fmla="*/ 0 w 43876062"/>
                <a:gd name="connsiteY0" fmla="*/ 0 h 6688809"/>
                <a:gd name="connsiteX1" fmla="*/ 43876062 w 43876062"/>
                <a:gd name="connsiteY1" fmla="*/ 6936 h 6688809"/>
                <a:gd name="connsiteX2" fmla="*/ 43823938 w 43876062"/>
                <a:gd name="connsiteY2" fmla="*/ 6183672 h 6688809"/>
                <a:gd name="connsiteX3" fmla="*/ 21448200 w 43876062"/>
                <a:gd name="connsiteY3" fmla="*/ 3838305 h 6688809"/>
                <a:gd name="connsiteX4" fmla="*/ 28221 w 43876062"/>
                <a:gd name="connsiteY4" fmla="*/ 6688809 h 6688809"/>
                <a:gd name="connsiteX5" fmla="*/ 0 w 43876062"/>
                <a:gd name="connsiteY5" fmla="*/ 0 h 6688809"/>
                <a:gd name="connsiteX0" fmla="*/ 0 w 43883634"/>
                <a:gd name="connsiteY0" fmla="*/ 6936 h 6695745"/>
                <a:gd name="connsiteX1" fmla="*/ 43883634 w 43883634"/>
                <a:gd name="connsiteY1" fmla="*/ 0 h 6695745"/>
                <a:gd name="connsiteX2" fmla="*/ 43823938 w 43883634"/>
                <a:gd name="connsiteY2" fmla="*/ 6190608 h 6695745"/>
                <a:gd name="connsiteX3" fmla="*/ 21448200 w 43883634"/>
                <a:gd name="connsiteY3" fmla="*/ 3845241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448200 w 43883634"/>
                <a:gd name="connsiteY3" fmla="*/ 3845241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86368 w 43883634"/>
                <a:gd name="connsiteY3" fmla="*/ 3845241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871047 w 43883634"/>
                <a:gd name="connsiteY3" fmla="*/ 3810016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82633 w 43883634"/>
                <a:gd name="connsiteY3" fmla="*/ 3782129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1837"/>
                <a:gd name="connsiteX1" fmla="*/ 43883634 w 43883634"/>
                <a:gd name="connsiteY1" fmla="*/ 0 h 6691837"/>
                <a:gd name="connsiteX2" fmla="*/ 43827740 w 43883634"/>
                <a:gd name="connsiteY2" fmla="*/ 6180150 h 6691837"/>
                <a:gd name="connsiteX3" fmla="*/ 21911623 w 43883634"/>
                <a:gd name="connsiteY3" fmla="*/ 3791425 h 6691837"/>
                <a:gd name="connsiteX4" fmla="*/ 66513 w 43883634"/>
                <a:gd name="connsiteY4" fmla="*/ 6691837 h 6691837"/>
                <a:gd name="connsiteX5" fmla="*/ 0 w 43883634"/>
                <a:gd name="connsiteY5" fmla="*/ 6936 h 6691837"/>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23933 w 43834140"/>
                <a:gd name="connsiteY0" fmla="*/ 15369 h 6695746"/>
                <a:gd name="connsiteX1" fmla="*/ 43834140 w 43834140"/>
                <a:gd name="connsiteY1" fmla="*/ 0 h 6695746"/>
                <a:gd name="connsiteX2" fmla="*/ 43778245 w 43834140"/>
                <a:gd name="connsiteY2" fmla="*/ 5777889 h 6695746"/>
                <a:gd name="connsiteX3" fmla="*/ 21862129 w 43834140"/>
                <a:gd name="connsiteY3" fmla="*/ 3791425 h 6695746"/>
                <a:gd name="connsiteX4" fmla="*/ 0 w 43834140"/>
                <a:gd name="connsiteY4" fmla="*/ 6695746 h 6695746"/>
                <a:gd name="connsiteX5" fmla="*/ 23933 w 43834140"/>
                <a:gd name="connsiteY5" fmla="*/ 15369 h 6695746"/>
                <a:gd name="connsiteX0" fmla="*/ 1414 w 43848334"/>
                <a:gd name="connsiteY0" fmla="*/ 15369 h 6695746"/>
                <a:gd name="connsiteX1" fmla="*/ 43848334 w 43848334"/>
                <a:gd name="connsiteY1" fmla="*/ 0 h 6695746"/>
                <a:gd name="connsiteX2" fmla="*/ 43792439 w 43848334"/>
                <a:gd name="connsiteY2" fmla="*/ 5777889 h 6695746"/>
                <a:gd name="connsiteX3" fmla="*/ 21876323 w 43848334"/>
                <a:gd name="connsiteY3" fmla="*/ 3791425 h 6695746"/>
                <a:gd name="connsiteX4" fmla="*/ 14194 w 43848334"/>
                <a:gd name="connsiteY4" fmla="*/ 6695746 h 6695746"/>
                <a:gd name="connsiteX5" fmla="*/ 1414 w 43848334"/>
                <a:gd name="connsiteY5" fmla="*/ 15369 h 6695746"/>
                <a:gd name="connsiteX0" fmla="*/ 1414 w 43792439"/>
                <a:gd name="connsiteY0" fmla="*/ 6936 h 6687313"/>
                <a:gd name="connsiteX1" fmla="*/ 43729019 w 43792439"/>
                <a:gd name="connsiteY1" fmla="*/ 0 h 6687313"/>
                <a:gd name="connsiteX2" fmla="*/ 43792439 w 43792439"/>
                <a:gd name="connsiteY2" fmla="*/ 5769456 h 6687313"/>
                <a:gd name="connsiteX3" fmla="*/ 21876323 w 43792439"/>
                <a:gd name="connsiteY3" fmla="*/ 3782992 h 6687313"/>
                <a:gd name="connsiteX4" fmla="*/ 14194 w 43792439"/>
                <a:gd name="connsiteY4" fmla="*/ 6687313 h 6687313"/>
                <a:gd name="connsiteX5" fmla="*/ 1414 w 43792439"/>
                <a:gd name="connsiteY5" fmla="*/ 6936 h 6687313"/>
                <a:gd name="connsiteX0" fmla="*/ 1414 w 43792439"/>
                <a:gd name="connsiteY0" fmla="*/ 0 h 6680377"/>
                <a:gd name="connsiteX1" fmla="*/ 43600524 w 43792439"/>
                <a:gd name="connsiteY1" fmla="*/ 77395 h 6680377"/>
                <a:gd name="connsiteX2" fmla="*/ 43792439 w 43792439"/>
                <a:gd name="connsiteY2" fmla="*/ 5762520 h 6680377"/>
                <a:gd name="connsiteX3" fmla="*/ 21876323 w 43792439"/>
                <a:gd name="connsiteY3" fmla="*/ 3776056 h 6680377"/>
                <a:gd name="connsiteX4" fmla="*/ 14194 w 43792439"/>
                <a:gd name="connsiteY4" fmla="*/ 6680377 h 6680377"/>
                <a:gd name="connsiteX5" fmla="*/ 1414 w 43792439"/>
                <a:gd name="connsiteY5" fmla="*/ 0 h 6680377"/>
                <a:gd name="connsiteX0" fmla="*/ 1414 w 43792439"/>
                <a:gd name="connsiteY0" fmla="*/ 0 h 6680377"/>
                <a:gd name="connsiteX1" fmla="*/ 43683128 w 43792439"/>
                <a:gd name="connsiteY1" fmla="*/ 119561 h 6680377"/>
                <a:gd name="connsiteX2" fmla="*/ 43792439 w 43792439"/>
                <a:gd name="connsiteY2" fmla="*/ 5762520 h 6680377"/>
                <a:gd name="connsiteX3" fmla="*/ 21876323 w 43792439"/>
                <a:gd name="connsiteY3" fmla="*/ 3776056 h 6680377"/>
                <a:gd name="connsiteX4" fmla="*/ 14194 w 43792439"/>
                <a:gd name="connsiteY4" fmla="*/ 6680377 h 6680377"/>
                <a:gd name="connsiteX5" fmla="*/ 1414 w 43792439"/>
                <a:gd name="connsiteY5" fmla="*/ 0 h 6680377"/>
                <a:gd name="connsiteX0" fmla="*/ 1414 w 43793267"/>
                <a:gd name="connsiteY0" fmla="*/ 0 h 6680377"/>
                <a:gd name="connsiteX1" fmla="*/ 43793267 w 43793267"/>
                <a:gd name="connsiteY1" fmla="*/ 1497 h 6680377"/>
                <a:gd name="connsiteX2" fmla="*/ 43792439 w 43793267"/>
                <a:gd name="connsiteY2" fmla="*/ 5762520 h 6680377"/>
                <a:gd name="connsiteX3" fmla="*/ 21876323 w 43793267"/>
                <a:gd name="connsiteY3" fmla="*/ 3776056 h 6680377"/>
                <a:gd name="connsiteX4" fmla="*/ 14194 w 43793267"/>
                <a:gd name="connsiteY4" fmla="*/ 6680377 h 6680377"/>
                <a:gd name="connsiteX5" fmla="*/ 1414 w 43793267"/>
                <a:gd name="connsiteY5" fmla="*/ 0 h 6680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793267" h="6680377">
                  <a:moveTo>
                    <a:pt x="1414" y="0"/>
                  </a:moveTo>
                  <a:lnTo>
                    <a:pt x="43793267" y="1497"/>
                  </a:lnTo>
                  <a:cubicBezTo>
                    <a:pt x="43793267" y="2343991"/>
                    <a:pt x="43792439" y="3420026"/>
                    <a:pt x="43792439" y="5762520"/>
                  </a:cubicBezTo>
                  <a:cubicBezTo>
                    <a:pt x="38990659" y="4549272"/>
                    <a:pt x="29172697" y="3623080"/>
                    <a:pt x="21876323" y="3776056"/>
                  </a:cubicBezTo>
                  <a:cubicBezTo>
                    <a:pt x="14579949" y="3929032"/>
                    <a:pt x="6467468" y="4159139"/>
                    <a:pt x="14194" y="6680377"/>
                  </a:cubicBezTo>
                  <a:cubicBezTo>
                    <a:pt x="22172" y="4453585"/>
                    <a:pt x="-6564" y="2226792"/>
                    <a:pt x="1414" y="0"/>
                  </a:cubicBezTo>
                  <a:close/>
                </a:path>
              </a:pathLst>
            </a:custGeom>
            <a:gradFill flip="none" rotWithShape="1">
              <a:gsLst>
                <a:gs pos="0">
                  <a:schemeClr val="accent6"/>
                </a:gs>
                <a:gs pos="100000">
                  <a:schemeClr val="accent1"/>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Rectangle 15"/>
            <p:cNvSpPr/>
            <p:nvPr userDrawn="1"/>
          </p:nvSpPr>
          <p:spPr>
            <a:xfrm>
              <a:off x="-14192" y="1382"/>
              <a:ext cx="27451941" cy="4570666"/>
            </a:xfrm>
            <a:custGeom>
              <a:avLst/>
              <a:gdLst>
                <a:gd name="connsiteX0" fmla="*/ 0 w 43891200"/>
                <a:gd name="connsiteY0" fmla="*/ 0 h 2171777"/>
                <a:gd name="connsiteX1" fmla="*/ 43891200 w 43891200"/>
                <a:gd name="connsiteY1" fmla="*/ 0 h 2171777"/>
                <a:gd name="connsiteX2" fmla="*/ 43891200 w 43891200"/>
                <a:gd name="connsiteY2" fmla="*/ 2171777 h 2171777"/>
                <a:gd name="connsiteX3" fmla="*/ 0 w 43891200"/>
                <a:gd name="connsiteY3" fmla="*/ 2171777 h 2171777"/>
                <a:gd name="connsiteX4" fmla="*/ 0 w 43891200"/>
                <a:gd name="connsiteY4" fmla="*/ 0 h 2171777"/>
                <a:gd name="connsiteX0" fmla="*/ 0 w 43891200"/>
                <a:gd name="connsiteY0" fmla="*/ 0 h 2171777"/>
                <a:gd name="connsiteX1" fmla="*/ 43891200 w 43891200"/>
                <a:gd name="connsiteY1" fmla="*/ 0 h 2171777"/>
                <a:gd name="connsiteX2" fmla="*/ 43891200 w 43891200"/>
                <a:gd name="connsiteY2" fmla="*/ 2171777 h 2171777"/>
                <a:gd name="connsiteX3" fmla="*/ 21843298 w 43891200"/>
                <a:gd name="connsiteY3" fmla="*/ 2143554 h 2171777"/>
                <a:gd name="connsiteX4" fmla="*/ 0 w 43891200"/>
                <a:gd name="connsiteY4" fmla="*/ 2171777 h 2171777"/>
                <a:gd name="connsiteX5" fmla="*/ 0 w 43891200"/>
                <a:gd name="connsiteY5" fmla="*/ 0 h 2171777"/>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90029"/>
                <a:gd name="connsiteX1" fmla="*/ 43891200 w 43891200"/>
                <a:gd name="connsiteY1" fmla="*/ 0 h 5390029"/>
                <a:gd name="connsiteX2" fmla="*/ 43891200 w 43891200"/>
                <a:gd name="connsiteY2" fmla="*/ 2171777 h 5390029"/>
                <a:gd name="connsiteX3" fmla="*/ 21843298 w 43891200"/>
                <a:gd name="connsiteY3" fmla="*/ 2143554 h 5390029"/>
                <a:gd name="connsiteX4" fmla="*/ 28221 w 43891200"/>
                <a:gd name="connsiteY4" fmla="*/ 5360956 h 5390029"/>
                <a:gd name="connsiteX5" fmla="*/ 0 w 43891200"/>
                <a:gd name="connsiteY5" fmla="*/ 0 h 5390029"/>
                <a:gd name="connsiteX0" fmla="*/ 0 w 43891200"/>
                <a:gd name="connsiteY0" fmla="*/ 0 h 5390029"/>
                <a:gd name="connsiteX1" fmla="*/ 43891200 w 43891200"/>
                <a:gd name="connsiteY1" fmla="*/ 0 h 5390029"/>
                <a:gd name="connsiteX2" fmla="*/ 43891200 w 43891200"/>
                <a:gd name="connsiteY2" fmla="*/ 2171777 h 5390029"/>
                <a:gd name="connsiteX3" fmla="*/ 21843298 w 43891200"/>
                <a:gd name="connsiteY3" fmla="*/ 2143554 h 5390029"/>
                <a:gd name="connsiteX4" fmla="*/ 28221 w 43891200"/>
                <a:gd name="connsiteY4" fmla="*/ 5360956 h 5390029"/>
                <a:gd name="connsiteX5" fmla="*/ 0 w 43891200"/>
                <a:gd name="connsiteY5" fmla="*/ 0 h 5390029"/>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691988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778314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197 w 43891200"/>
                <a:gd name="connsiteY2" fmla="*/ 2143554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197 w 43891200"/>
                <a:gd name="connsiteY2" fmla="*/ 2143554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83162"/>
                <a:gd name="connsiteX1" fmla="*/ 43891200 w 43891200"/>
                <a:gd name="connsiteY1" fmla="*/ 0 h 5383162"/>
                <a:gd name="connsiteX2" fmla="*/ 43891197 w 43891200"/>
                <a:gd name="connsiteY2" fmla="*/ 2143554 h 5383162"/>
                <a:gd name="connsiteX3" fmla="*/ 21843298 w 43891200"/>
                <a:gd name="connsiteY3" fmla="*/ 1381537 h 5383162"/>
                <a:gd name="connsiteX4" fmla="*/ 12981 w 43891200"/>
                <a:gd name="connsiteY4" fmla="*/ 5383162 h 5383162"/>
                <a:gd name="connsiteX5" fmla="*/ 0 w 43891200"/>
                <a:gd name="connsiteY5" fmla="*/ 0 h 5383162"/>
                <a:gd name="connsiteX0" fmla="*/ 0 w 43891200"/>
                <a:gd name="connsiteY0" fmla="*/ 0 h 5353553"/>
                <a:gd name="connsiteX1" fmla="*/ 43891200 w 43891200"/>
                <a:gd name="connsiteY1" fmla="*/ 0 h 5353553"/>
                <a:gd name="connsiteX2" fmla="*/ 43891197 w 43891200"/>
                <a:gd name="connsiteY2" fmla="*/ 2143554 h 5353553"/>
                <a:gd name="connsiteX3" fmla="*/ 21843298 w 43891200"/>
                <a:gd name="connsiteY3" fmla="*/ 1381537 h 5353553"/>
                <a:gd name="connsiteX4" fmla="*/ 12981 w 43891200"/>
                <a:gd name="connsiteY4" fmla="*/ 5353553 h 5353553"/>
                <a:gd name="connsiteX5" fmla="*/ 0 w 43891200"/>
                <a:gd name="connsiteY5" fmla="*/ 0 h 5353553"/>
                <a:gd name="connsiteX0" fmla="*/ 0 w 43891200"/>
                <a:gd name="connsiteY0" fmla="*/ 0 h 5375759"/>
                <a:gd name="connsiteX1" fmla="*/ 43891200 w 43891200"/>
                <a:gd name="connsiteY1" fmla="*/ 0 h 5375759"/>
                <a:gd name="connsiteX2" fmla="*/ 43891197 w 43891200"/>
                <a:gd name="connsiteY2" fmla="*/ 2143554 h 5375759"/>
                <a:gd name="connsiteX3" fmla="*/ 21843298 w 43891200"/>
                <a:gd name="connsiteY3" fmla="*/ 1381537 h 5375759"/>
                <a:gd name="connsiteX4" fmla="*/ 2821 w 43891200"/>
                <a:gd name="connsiteY4" fmla="*/ 5375759 h 5375759"/>
                <a:gd name="connsiteX5" fmla="*/ 0 w 43891200"/>
                <a:gd name="connsiteY5" fmla="*/ 0 h 5375759"/>
                <a:gd name="connsiteX0" fmla="*/ 0 w 43891200"/>
                <a:gd name="connsiteY0" fmla="*/ 0 h 5391472"/>
                <a:gd name="connsiteX1" fmla="*/ 43891200 w 43891200"/>
                <a:gd name="connsiteY1" fmla="*/ 0 h 5391472"/>
                <a:gd name="connsiteX2" fmla="*/ 43891197 w 43891200"/>
                <a:gd name="connsiteY2" fmla="*/ 2143554 h 5391472"/>
                <a:gd name="connsiteX3" fmla="*/ 21843298 w 43891200"/>
                <a:gd name="connsiteY3" fmla="*/ 1381537 h 5391472"/>
                <a:gd name="connsiteX4" fmla="*/ 24143 w 43891200"/>
                <a:gd name="connsiteY4" fmla="*/ 5391472 h 5391472"/>
                <a:gd name="connsiteX5" fmla="*/ 0 w 43891200"/>
                <a:gd name="connsiteY5" fmla="*/ 0 h 5391472"/>
                <a:gd name="connsiteX0" fmla="*/ 0 w 43891200"/>
                <a:gd name="connsiteY0" fmla="*/ 0 h 5388329"/>
                <a:gd name="connsiteX1" fmla="*/ 43891200 w 43891200"/>
                <a:gd name="connsiteY1" fmla="*/ 0 h 5388329"/>
                <a:gd name="connsiteX2" fmla="*/ 43891197 w 43891200"/>
                <a:gd name="connsiteY2" fmla="*/ 2143554 h 5388329"/>
                <a:gd name="connsiteX3" fmla="*/ 21843298 w 43891200"/>
                <a:gd name="connsiteY3" fmla="*/ 1381537 h 5388329"/>
                <a:gd name="connsiteX4" fmla="*/ 11350 w 43891200"/>
                <a:gd name="connsiteY4" fmla="*/ 5388329 h 5388329"/>
                <a:gd name="connsiteX5" fmla="*/ 0 w 43891200"/>
                <a:gd name="connsiteY5" fmla="*/ 0 h 5388329"/>
                <a:gd name="connsiteX0" fmla="*/ 0 w 43918796"/>
                <a:gd name="connsiteY0" fmla="*/ 0 h 5388329"/>
                <a:gd name="connsiteX1" fmla="*/ 43918796 w 43918796"/>
                <a:gd name="connsiteY1" fmla="*/ 0 h 5388329"/>
                <a:gd name="connsiteX2" fmla="*/ 43918793 w 43918796"/>
                <a:gd name="connsiteY2" fmla="*/ 2143554 h 5388329"/>
                <a:gd name="connsiteX3" fmla="*/ 21870894 w 43918796"/>
                <a:gd name="connsiteY3" fmla="*/ 1381537 h 5388329"/>
                <a:gd name="connsiteX4" fmla="*/ 38946 w 43918796"/>
                <a:gd name="connsiteY4" fmla="*/ 5388329 h 5388329"/>
                <a:gd name="connsiteX5" fmla="*/ 0 w 43918796"/>
                <a:gd name="connsiteY5" fmla="*/ 0 h 5388329"/>
                <a:gd name="connsiteX0" fmla="*/ 0 w 43882001"/>
                <a:gd name="connsiteY0" fmla="*/ 6780 h 5388329"/>
                <a:gd name="connsiteX1" fmla="*/ 43882001 w 43882001"/>
                <a:gd name="connsiteY1" fmla="*/ 0 h 5388329"/>
                <a:gd name="connsiteX2" fmla="*/ 43881998 w 43882001"/>
                <a:gd name="connsiteY2" fmla="*/ 2143554 h 5388329"/>
                <a:gd name="connsiteX3" fmla="*/ 21834099 w 43882001"/>
                <a:gd name="connsiteY3" fmla="*/ 1381537 h 5388329"/>
                <a:gd name="connsiteX4" fmla="*/ 2151 w 43882001"/>
                <a:gd name="connsiteY4" fmla="*/ 5388329 h 5388329"/>
                <a:gd name="connsiteX5" fmla="*/ 0 w 43882001"/>
                <a:gd name="connsiteY5" fmla="*/ 6780 h 5388329"/>
                <a:gd name="connsiteX0" fmla="*/ 0 w 43909597"/>
                <a:gd name="connsiteY0" fmla="*/ 6780 h 5388329"/>
                <a:gd name="connsiteX1" fmla="*/ 43909597 w 43909597"/>
                <a:gd name="connsiteY1" fmla="*/ 0 h 5388329"/>
                <a:gd name="connsiteX2" fmla="*/ 43909594 w 43909597"/>
                <a:gd name="connsiteY2" fmla="*/ 2143554 h 5388329"/>
                <a:gd name="connsiteX3" fmla="*/ 21861695 w 43909597"/>
                <a:gd name="connsiteY3" fmla="*/ 1381537 h 5388329"/>
                <a:gd name="connsiteX4" fmla="*/ 29747 w 43909597"/>
                <a:gd name="connsiteY4" fmla="*/ 5388329 h 5388329"/>
                <a:gd name="connsiteX5" fmla="*/ 0 w 43909597"/>
                <a:gd name="connsiteY5" fmla="*/ 6780 h 5388329"/>
                <a:gd name="connsiteX0" fmla="*/ 16283 w 43879886"/>
                <a:gd name="connsiteY0" fmla="*/ 13560 h 5388329"/>
                <a:gd name="connsiteX1" fmla="*/ 43879886 w 43879886"/>
                <a:gd name="connsiteY1" fmla="*/ 0 h 5388329"/>
                <a:gd name="connsiteX2" fmla="*/ 43879883 w 43879886"/>
                <a:gd name="connsiteY2" fmla="*/ 2143554 h 5388329"/>
                <a:gd name="connsiteX3" fmla="*/ 21831984 w 43879886"/>
                <a:gd name="connsiteY3" fmla="*/ 1381537 h 5388329"/>
                <a:gd name="connsiteX4" fmla="*/ 36 w 43879886"/>
                <a:gd name="connsiteY4" fmla="*/ 5388329 h 5388329"/>
                <a:gd name="connsiteX5" fmla="*/ 16283 w 43879886"/>
                <a:gd name="connsiteY5" fmla="*/ 13560 h 5388329"/>
                <a:gd name="connsiteX0" fmla="*/ 7118 w 43879920"/>
                <a:gd name="connsiteY0" fmla="*/ 6780 h 5388329"/>
                <a:gd name="connsiteX1" fmla="*/ 43879920 w 43879920"/>
                <a:gd name="connsiteY1" fmla="*/ 0 h 5388329"/>
                <a:gd name="connsiteX2" fmla="*/ 43879917 w 43879920"/>
                <a:gd name="connsiteY2" fmla="*/ 2143554 h 5388329"/>
                <a:gd name="connsiteX3" fmla="*/ 21832018 w 43879920"/>
                <a:gd name="connsiteY3" fmla="*/ 1381537 h 5388329"/>
                <a:gd name="connsiteX4" fmla="*/ 70 w 43879920"/>
                <a:gd name="connsiteY4" fmla="*/ 5388329 h 5388329"/>
                <a:gd name="connsiteX5" fmla="*/ 7118 w 43879920"/>
                <a:gd name="connsiteY5" fmla="*/ 6780 h 5388329"/>
                <a:gd name="connsiteX0" fmla="*/ 0 w 43900399"/>
                <a:gd name="connsiteY0" fmla="*/ 0 h 5388329"/>
                <a:gd name="connsiteX1" fmla="*/ 43900399 w 43900399"/>
                <a:gd name="connsiteY1" fmla="*/ 0 h 5388329"/>
                <a:gd name="connsiteX2" fmla="*/ 43900396 w 43900399"/>
                <a:gd name="connsiteY2" fmla="*/ 2143554 h 5388329"/>
                <a:gd name="connsiteX3" fmla="*/ 21852497 w 43900399"/>
                <a:gd name="connsiteY3" fmla="*/ 1381537 h 5388329"/>
                <a:gd name="connsiteX4" fmla="*/ 20549 w 43900399"/>
                <a:gd name="connsiteY4" fmla="*/ 5388329 h 5388329"/>
                <a:gd name="connsiteX5" fmla="*/ 0 w 43900399"/>
                <a:gd name="connsiteY5" fmla="*/ 0 h 5388329"/>
                <a:gd name="connsiteX0" fmla="*/ 0 w 43900396"/>
                <a:gd name="connsiteY0" fmla="*/ 0 h 5388329"/>
                <a:gd name="connsiteX1" fmla="*/ 43854405 w 43900396"/>
                <a:gd name="connsiteY1" fmla="*/ 27119 h 5388329"/>
                <a:gd name="connsiteX2" fmla="*/ 43900396 w 43900396"/>
                <a:gd name="connsiteY2" fmla="*/ 2143554 h 5388329"/>
                <a:gd name="connsiteX3" fmla="*/ 21852497 w 43900396"/>
                <a:gd name="connsiteY3" fmla="*/ 1381537 h 5388329"/>
                <a:gd name="connsiteX4" fmla="*/ 20549 w 43900396"/>
                <a:gd name="connsiteY4" fmla="*/ 5388329 h 5388329"/>
                <a:gd name="connsiteX5" fmla="*/ 0 w 43900396"/>
                <a:gd name="connsiteY5" fmla="*/ 0 h 5388329"/>
                <a:gd name="connsiteX0" fmla="*/ 0 w 43900398"/>
                <a:gd name="connsiteY0" fmla="*/ 0 h 5388329"/>
                <a:gd name="connsiteX1" fmla="*/ 43900398 w 43900398"/>
                <a:gd name="connsiteY1" fmla="*/ 6780 h 5388329"/>
                <a:gd name="connsiteX2" fmla="*/ 43900396 w 43900398"/>
                <a:gd name="connsiteY2" fmla="*/ 2143554 h 5388329"/>
                <a:gd name="connsiteX3" fmla="*/ 21852497 w 43900398"/>
                <a:gd name="connsiteY3" fmla="*/ 1381537 h 5388329"/>
                <a:gd name="connsiteX4" fmla="*/ 20549 w 43900398"/>
                <a:gd name="connsiteY4" fmla="*/ 5388329 h 5388329"/>
                <a:gd name="connsiteX5" fmla="*/ 0 w 43900398"/>
                <a:gd name="connsiteY5" fmla="*/ 0 h 5388329"/>
                <a:gd name="connsiteX0" fmla="*/ 0 w 43909598"/>
                <a:gd name="connsiteY0" fmla="*/ 0 h 5388329"/>
                <a:gd name="connsiteX1" fmla="*/ 43909598 w 43909598"/>
                <a:gd name="connsiteY1" fmla="*/ 6780 h 5388329"/>
                <a:gd name="connsiteX2" fmla="*/ 43900396 w 43909598"/>
                <a:gd name="connsiteY2" fmla="*/ 2143554 h 5388329"/>
                <a:gd name="connsiteX3" fmla="*/ 21852497 w 43909598"/>
                <a:gd name="connsiteY3" fmla="*/ 1381537 h 5388329"/>
                <a:gd name="connsiteX4" fmla="*/ 20549 w 43909598"/>
                <a:gd name="connsiteY4" fmla="*/ 5388329 h 5388329"/>
                <a:gd name="connsiteX5" fmla="*/ 0 w 43909598"/>
                <a:gd name="connsiteY5" fmla="*/ 0 h 5388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909598" h="5388329">
                  <a:moveTo>
                    <a:pt x="0" y="0"/>
                  </a:moveTo>
                  <a:lnTo>
                    <a:pt x="43909598" y="6780"/>
                  </a:lnTo>
                  <a:cubicBezTo>
                    <a:pt x="43909597" y="719038"/>
                    <a:pt x="43900397" y="1431296"/>
                    <a:pt x="43900396" y="2143554"/>
                  </a:cubicBezTo>
                  <a:cubicBezTo>
                    <a:pt x="37284373" y="1358490"/>
                    <a:pt x="29162993" y="845303"/>
                    <a:pt x="21852497" y="1381537"/>
                  </a:cubicBezTo>
                  <a:cubicBezTo>
                    <a:pt x="14542001" y="1917771"/>
                    <a:pt x="6144574" y="2782191"/>
                    <a:pt x="20549" y="5388329"/>
                  </a:cubicBezTo>
                  <a:cubicBezTo>
                    <a:pt x="19609" y="3596409"/>
                    <a:pt x="940" y="1791920"/>
                    <a:pt x="0" y="0"/>
                  </a:cubicBezTo>
                  <a:close/>
                </a:path>
              </a:pathLst>
            </a:custGeom>
            <a:gradFill flip="none" rotWithShape="1">
              <a:gsLst>
                <a:gs pos="0">
                  <a:schemeClr val="tx2"/>
                </a:gs>
                <a:gs pos="100000">
                  <a:schemeClr val="accent1"/>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n>
                  <a:noFill/>
                </a:ln>
                <a:solidFill>
                  <a:schemeClr val="accent1"/>
                </a:solidFill>
              </a:endParaRPr>
            </a:p>
          </p:txBody>
        </p:sp>
      </p:grpSp>
      <p:grpSp>
        <p:nvGrpSpPr>
          <p:cNvPr id="72" name="Group 71"/>
          <p:cNvGrpSpPr/>
          <p:nvPr userDrawn="1"/>
        </p:nvGrpSpPr>
        <p:grpSpPr>
          <a:xfrm>
            <a:off x="-14192" y="1382"/>
            <a:ext cx="43905392" cy="4572641"/>
            <a:chOff x="-14192" y="1382"/>
            <a:chExt cx="27451941" cy="4572641"/>
          </a:xfrm>
        </p:grpSpPr>
        <p:sp>
          <p:nvSpPr>
            <p:cNvPr id="73" name="Rectangle 16"/>
            <p:cNvSpPr/>
            <p:nvPr userDrawn="1"/>
          </p:nvSpPr>
          <p:spPr>
            <a:xfrm>
              <a:off x="4001" y="707797"/>
              <a:ext cx="27429212" cy="3866226"/>
            </a:xfrm>
            <a:custGeom>
              <a:avLst/>
              <a:gdLst>
                <a:gd name="connsiteX0" fmla="*/ 0 w 43891200"/>
                <a:gd name="connsiteY0" fmla="*/ 0 h 7027483"/>
                <a:gd name="connsiteX1" fmla="*/ 43891200 w 43891200"/>
                <a:gd name="connsiteY1" fmla="*/ 0 h 7027483"/>
                <a:gd name="connsiteX2" fmla="*/ 43891200 w 43891200"/>
                <a:gd name="connsiteY2" fmla="*/ 7027483 h 7027483"/>
                <a:gd name="connsiteX3" fmla="*/ 0 w 43891200"/>
                <a:gd name="connsiteY3" fmla="*/ 7027483 h 7027483"/>
                <a:gd name="connsiteX4" fmla="*/ 0 w 43891200"/>
                <a:gd name="connsiteY4"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617527 w 43891200"/>
                <a:gd name="connsiteY3" fmla="*/ 6999261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84664 w 43891200"/>
                <a:gd name="connsiteY4" fmla="*/ 553167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532864 w 43891200"/>
                <a:gd name="connsiteY3" fmla="*/ 3330294 h 7027483"/>
                <a:gd name="connsiteX4" fmla="*/ 84664 w 43891200"/>
                <a:gd name="connsiteY4" fmla="*/ 553167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589306 w 43891200"/>
                <a:gd name="connsiteY3" fmla="*/ 3104512 h 7027483"/>
                <a:gd name="connsiteX4" fmla="*/ 84664 w 43891200"/>
                <a:gd name="connsiteY4" fmla="*/ 553167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589306 w 43891200"/>
                <a:gd name="connsiteY3" fmla="*/ 3104512 h 7027483"/>
                <a:gd name="connsiteX4" fmla="*/ 84664 w 43891200"/>
                <a:gd name="connsiteY4" fmla="*/ 5531673 h 7027483"/>
                <a:gd name="connsiteX5" fmla="*/ 0 w 43891200"/>
                <a:gd name="connsiteY5" fmla="*/ 0 h 7027483"/>
                <a:gd name="connsiteX0" fmla="*/ 0 w 43891200"/>
                <a:gd name="connsiteY0" fmla="*/ 0 h 7272584"/>
                <a:gd name="connsiteX1" fmla="*/ 43891200 w 43891200"/>
                <a:gd name="connsiteY1" fmla="*/ 0 h 7272584"/>
                <a:gd name="connsiteX2" fmla="*/ 43891200 w 43891200"/>
                <a:gd name="connsiteY2" fmla="*/ 7027483 h 7272584"/>
                <a:gd name="connsiteX3" fmla="*/ 37534349 w 43891200"/>
                <a:gd name="connsiteY3" fmla="*/ 5432466 h 7272584"/>
                <a:gd name="connsiteX4" fmla="*/ 21589306 w 43891200"/>
                <a:gd name="connsiteY4" fmla="*/ 3104512 h 7272584"/>
                <a:gd name="connsiteX5" fmla="*/ 84664 w 43891200"/>
                <a:gd name="connsiteY5" fmla="*/ 5531673 h 7272584"/>
                <a:gd name="connsiteX6" fmla="*/ 0 w 43891200"/>
                <a:gd name="connsiteY6" fmla="*/ 0 h 7272584"/>
                <a:gd name="connsiteX0" fmla="*/ 0 w 43891200"/>
                <a:gd name="connsiteY0" fmla="*/ 0 h 7027483"/>
                <a:gd name="connsiteX1" fmla="*/ 43891200 w 43891200"/>
                <a:gd name="connsiteY1" fmla="*/ 0 h 7027483"/>
                <a:gd name="connsiteX2" fmla="*/ 43891200 w 43891200"/>
                <a:gd name="connsiteY2" fmla="*/ 7027483 h 7027483"/>
                <a:gd name="connsiteX3" fmla="*/ 37534349 w 43891200"/>
                <a:gd name="connsiteY3" fmla="*/ 5432466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423313 w 43891200"/>
                <a:gd name="connsiteY4" fmla="*/ 3012175 h 7027483"/>
                <a:gd name="connsiteX5" fmla="*/ 84664 w 43891200"/>
                <a:gd name="connsiteY5" fmla="*/ 5531673 h 7027483"/>
                <a:gd name="connsiteX6" fmla="*/ 0 w 43891200"/>
                <a:gd name="connsiteY6" fmla="*/ 0 h 7027483"/>
                <a:gd name="connsiteX0" fmla="*/ 0 w 43891200"/>
                <a:gd name="connsiteY0" fmla="*/ 0 h 6029592"/>
                <a:gd name="connsiteX1" fmla="*/ 43891200 w 43891200"/>
                <a:gd name="connsiteY1" fmla="*/ 0 h 6029592"/>
                <a:gd name="connsiteX2" fmla="*/ 43852760 w 43891200"/>
                <a:gd name="connsiteY2" fmla="*/ 6029592 h 6029592"/>
                <a:gd name="connsiteX3" fmla="*/ 37534347 w 43891200"/>
                <a:gd name="connsiteY3" fmla="*/ 5179307 h 6029592"/>
                <a:gd name="connsiteX4" fmla="*/ 21423313 w 43891200"/>
                <a:gd name="connsiteY4" fmla="*/ 3012175 h 6029592"/>
                <a:gd name="connsiteX5" fmla="*/ 84664 w 43891200"/>
                <a:gd name="connsiteY5" fmla="*/ 5531673 h 6029592"/>
                <a:gd name="connsiteX6" fmla="*/ 0 w 43891200"/>
                <a:gd name="connsiteY6" fmla="*/ 0 h 6029592"/>
                <a:gd name="connsiteX0" fmla="*/ 0 w 43891200"/>
                <a:gd name="connsiteY0" fmla="*/ 0 h 6029592"/>
                <a:gd name="connsiteX1" fmla="*/ 43891200 w 43891200"/>
                <a:gd name="connsiteY1" fmla="*/ 0 h 6029592"/>
                <a:gd name="connsiteX2" fmla="*/ 43852760 w 43891200"/>
                <a:gd name="connsiteY2" fmla="*/ 6029592 h 6029592"/>
                <a:gd name="connsiteX3" fmla="*/ 36342689 w 43891200"/>
                <a:gd name="connsiteY3" fmla="*/ 4466527 h 6029592"/>
                <a:gd name="connsiteX4" fmla="*/ 21423313 w 43891200"/>
                <a:gd name="connsiteY4" fmla="*/ 3012175 h 6029592"/>
                <a:gd name="connsiteX5" fmla="*/ 84664 w 43891200"/>
                <a:gd name="connsiteY5" fmla="*/ 5531673 h 6029592"/>
                <a:gd name="connsiteX6" fmla="*/ 0 w 43891200"/>
                <a:gd name="connsiteY6" fmla="*/ 0 h 6029592"/>
                <a:gd name="connsiteX0" fmla="*/ 0 w 43891200"/>
                <a:gd name="connsiteY0" fmla="*/ 0 h 6079664"/>
                <a:gd name="connsiteX1" fmla="*/ 43891200 w 43891200"/>
                <a:gd name="connsiteY1" fmla="*/ 0 h 6079664"/>
                <a:gd name="connsiteX2" fmla="*/ 43852760 w 43891200"/>
                <a:gd name="connsiteY2" fmla="*/ 6029592 h 6079664"/>
                <a:gd name="connsiteX3" fmla="*/ 21423313 w 43891200"/>
                <a:gd name="connsiteY3" fmla="*/ 3012175 h 6079664"/>
                <a:gd name="connsiteX4" fmla="*/ 84664 w 43891200"/>
                <a:gd name="connsiteY4" fmla="*/ 5531673 h 6079664"/>
                <a:gd name="connsiteX5" fmla="*/ 0 w 43891200"/>
                <a:gd name="connsiteY5" fmla="*/ 0 h 6079664"/>
                <a:gd name="connsiteX0" fmla="*/ 0 w 43891200"/>
                <a:gd name="connsiteY0" fmla="*/ 0 h 6029592"/>
                <a:gd name="connsiteX1" fmla="*/ 43891200 w 43891200"/>
                <a:gd name="connsiteY1" fmla="*/ 0 h 6029592"/>
                <a:gd name="connsiteX2" fmla="*/ 43852760 w 43891200"/>
                <a:gd name="connsiteY2" fmla="*/ 6029592 h 6029592"/>
                <a:gd name="connsiteX3" fmla="*/ 21423313 w 43891200"/>
                <a:gd name="connsiteY3" fmla="*/ 3012175 h 6029592"/>
                <a:gd name="connsiteX4" fmla="*/ 84664 w 43891200"/>
                <a:gd name="connsiteY4" fmla="*/ 5531673 h 6029592"/>
                <a:gd name="connsiteX5" fmla="*/ 0 w 43891200"/>
                <a:gd name="connsiteY5" fmla="*/ 0 h 6029592"/>
                <a:gd name="connsiteX0" fmla="*/ 0 w 43891200"/>
                <a:gd name="connsiteY0" fmla="*/ 0 h 6029592"/>
                <a:gd name="connsiteX1" fmla="*/ 43891200 w 43891200"/>
                <a:gd name="connsiteY1" fmla="*/ 0 h 6029592"/>
                <a:gd name="connsiteX2" fmla="*/ 43852760 w 43891200"/>
                <a:gd name="connsiteY2" fmla="*/ 6029592 h 6029592"/>
                <a:gd name="connsiteX3" fmla="*/ 21423313 w 43891200"/>
                <a:gd name="connsiteY3" fmla="*/ 3012175 h 6029592"/>
                <a:gd name="connsiteX4" fmla="*/ 84664 w 43891200"/>
                <a:gd name="connsiteY4" fmla="*/ 5531673 h 6029592"/>
                <a:gd name="connsiteX5" fmla="*/ 0 w 43891200"/>
                <a:gd name="connsiteY5" fmla="*/ 0 h 6029592"/>
                <a:gd name="connsiteX0" fmla="*/ 0 w 43891200"/>
                <a:gd name="connsiteY0" fmla="*/ 0 h 5887037"/>
                <a:gd name="connsiteX1" fmla="*/ 43891200 w 43891200"/>
                <a:gd name="connsiteY1" fmla="*/ 0 h 5887037"/>
                <a:gd name="connsiteX2" fmla="*/ 43814321 w 43891200"/>
                <a:gd name="connsiteY2" fmla="*/ 5887037 h 5887037"/>
                <a:gd name="connsiteX3" fmla="*/ 21423313 w 43891200"/>
                <a:gd name="connsiteY3" fmla="*/ 3012175 h 5887037"/>
                <a:gd name="connsiteX4" fmla="*/ 84664 w 43891200"/>
                <a:gd name="connsiteY4" fmla="*/ 5531673 h 5887037"/>
                <a:gd name="connsiteX5" fmla="*/ 0 w 43891200"/>
                <a:gd name="connsiteY5" fmla="*/ 0 h 5887037"/>
                <a:gd name="connsiteX0" fmla="*/ 0 w 43891200"/>
                <a:gd name="connsiteY0" fmla="*/ 0 h 5745966"/>
                <a:gd name="connsiteX1" fmla="*/ 43891200 w 43891200"/>
                <a:gd name="connsiteY1" fmla="*/ 0 h 5745966"/>
                <a:gd name="connsiteX2" fmla="*/ 43814319 w 43891200"/>
                <a:gd name="connsiteY2" fmla="*/ 5745966 h 5745966"/>
                <a:gd name="connsiteX3" fmla="*/ 21423313 w 43891200"/>
                <a:gd name="connsiteY3" fmla="*/ 3012175 h 5745966"/>
                <a:gd name="connsiteX4" fmla="*/ 84664 w 43891200"/>
                <a:gd name="connsiteY4" fmla="*/ 5531673 h 5745966"/>
                <a:gd name="connsiteX5" fmla="*/ 0 w 43891200"/>
                <a:gd name="connsiteY5" fmla="*/ 0 h 5745966"/>
                <a:gd name="connsiteX0" fmla="*/ 0 w 43891200"/>
                <a:gd name="connsiteY0" fmla="*/ 0 h 5774180"/>
                <a:gd name="connsiteX1" fmla="*/ 43891200 w 43891200"/>
                <a:gd name="connsiteY1" fmla="*/ 0 h 5774180"/>
                <a:gd name="connsiteX2" fmla="*/ 43814319 w 43891200"/>
                <a:gd name="connsiteY2" fmla="*/ 5774180 h 5774180"/>
                <a:gd name="connsiteX3" fmla="*/ 21423313 w 43891200"/>
                <a:gd name="connsiteY3" fmla="*/ 3012175 h 5774180"/>
                <a:gd name="connsiteX4" fmla="*/ 84664 w 43891200"/>
                <a:gd name="connsiteY4" fmla="*/ 5531673 h 5774180"/>
                <a:gd name="connsiteX5" fmla="*/ 0 w 43891200"/>
                <a:gd name="connsiteY5" fmla="*/ 0 h 5774180"/>
                <a:gd name="connsiteX0" fmla="*/ 6633 w 43897833"/>
                <a:gd name="connsiteY0" fmla="*/ 0 h 5774180"/>
                <a:gd name="connsiteX1" fmla="*/ 43897833 w 43897833"/>
                <a:gd name="connsiteY1" fmla="*/ 0 h 5774180"/>
                <a:gd name="connsiteX2" fmla="*/ 43820952 w 43897833"/>
                <a:gd name="connsiteY2" fmla="*/ 5774180 h 5774180"/>
                <a:gd name="connsiteX3" fmla="*/ 21429946 w 43897833"/>
                <a:gd name="connsiteY3" fmla="*/ 3012175 h 5774180"/>
                <a:gd name="connsiteX4" fmla="*/ 0 w 43897833"/>
                <a:gd name="connsiteY4" fmla="*/ 5757386 h 5774180"/>
                <a:gd name="connsiteX5" fmla="*/ 6633 w 43897833"/>
                <a:gd name="connsiteY5" fmla="*/ 0 h 5774180"/>
                <a:gd name="connsiteX0" fmla="*/ 6633 w 43897833"/>
                <a:gd name="connsiteY0" fmla="*/ 0 h 5785600"/>
                <a:gd name="connsiteX1" fmla="*/ 43897833 w 43897833"/>
                <a:gd name="connsiteY1" fmla="*/ 0 h 5785600"/>
                <a:gd name="connsiteX2" fmla="*/ 43820952 w 43897833"/>
                <a:gd name="connsiteY2" fmla="*/ 5774180 h 5785600"/>
                <a:gd name="connsiteX3" fmla="*/ 21429946 w 43897833"/>
                <a:gd name="connsiteY3" fmla="*/ 3012175 h 5785600"/>
                <a:gd name="connsiteX4" fmla="*/ 0 w 43897833"/>
                <a:gd name="connsiteY4" fmla="*/ 5785600 h 5785600"/>
                <a:gd name="connsiteX5" fmla="*/ 6633 w 43897833"/>
                <a:gd name="connsiteY5" fmla="*/ 0 h 5785600"/>
                <a:gd name="connsiteX0" fmla="*/ 6633 w 43897833"/>
                <a:gd name="connsiteY0" fmla="*/ 0 h 5785600"/>
                <a:gd name="connsiteX1" fmla="*/ 43897833 w 43897833"/>
                <a:gd name="connsiteY1" fmla="*/ 0 h 5785600"/>
                <a:gd name="connsiteX2" fmla="*/ 43829914 w 43897833"/>
                <a:gd name="connsiteY2" fmla="*/ 5757562 h 5785600"/>
                <a:gd name="connsiteX3" fmla="*/ 21429946 w 43897833"/>
                <a:gd name="connsiteY3" fmla="*/ 3012175 h 5785600"/>
                <a:gd name="connsiteX4" fmla="*/ 0 w 43897833"/>
                <a:gd name="connsiteY4" fmla="*/ 5785600 h 5785600"/>
                <a:gd name="connsiteX5" fmla="*/ 6633 w 43897833"/>
                <a:gd name="connsiteY5" fmla="*/ 0 h 5785600"/>
                <a:gd name="connsiteX0" fmla="*/ 6633 w 43884390"/>
                <a:gd name="connsiteY0" fmla="*/ 4153 h 5789753"/>
                <a:gd name="connsiteX1" fmla="*/ 43884390 w 43884390"/>
                <a:gd name="connsiteY1" fmla="*/ 0 h 5789753"/>
                <a:gd name="connsiteX2" fmla="*/ 43829914 w 43884390"/>
                <a:gd name="connsiteY2" fmla="*/ 5761715 h 5789753"/>
                <a:gd name="connsiteX3" fmla="*/ 21429946 w 43884390"/>
                <a:gd name="connsiteY3" fmla="*/ 3016328 h 5789753"/>
                <a:gd name="connsiteX4" fmla="*/ 0 w 43884390"/>
                <a:gd name="connsiteY4" fmla="*/ 5789753 h 5789753"/>
                <a:gd name="connsiteX5" fmla="*/ 6633 w 43884390"/>
                <a:gd name="connsiteY5" fmla="*/ 4153 h 5789753"/>
                <a:gd name="connsiteX0" fmla="*/ 6633 w 43884392"/>
                <a:gd name="connsiteY0" fmla="*/ 0 h 5785600"/>
                <a:gd name="connsiteX1" fmla="*/ 43884392 w 43884392"/>
                <a:gd name="connsiteY1" fmla="*/ 1 h 5785600"/>
                <a:gd name="connsiteX2" fmla="*/ 43829914 w 43884392"/>
                <a:gd name="connsiteY2" fmla="*/ 5757562 h 5785600"/>
                <a:gd name="connsiteX3" fmla="*/ 21429946 w 43884392"/>
                <a:gd name="connsiteY3" fmla="*/ 3012175 h 5785600"/>
                <a:gd name="connsiteX4" fmla="*/ 0 w 43884392"/>
                <a:gd name="connsiteY4" fmla="*/ 5785600 h 5785600"/>
                <a:gd name="connsiteX5" fmla="*/ 6633 w 43884392"/>
                <a:gd name="connsiteY5" fmla="*/ 0 h 5785600"/>
                <a:gd name="connsiteX0" fmla="*/ 6633 w 43876785"/>
                <a:gd name="connsiteY0" fmla="*/ 7053 h 5792653"/>
                <a:gd name="connsiteX1" fmla="*/ 43876785 w 43876785"/>
                <a:gd name="connsiteY1" fmla="*/ 0 h 5792653"/>
                <a:gd name="connsiteX2" fmla="*/ 43829914 w 43876785"/>
                <a:gd name="connsiteY2" fmla="*/ 5764615 h 5792653"/>
                <a:gd name="connsiteX3" fmla="*/ 21429946 w 43876785"/>
                <a:gd name="connsiteY3" fmla="*/ 3019228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429946 w 43876785"/>
                <a:gd name="connsiteY3" fmla="*/ 3019228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852793 w 43876785"/>
                <a:gd name="connsiteY3" fmla="*/ 301922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852793 w 43876785"/>
                <a:gd name="connsiteY3" fmla="*/ 301922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64377 w 43876785"/>
                <a:gd name="connsiteY3" fmla="*/ 300041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44088 w 43876785"/>
                <a:gd name="connsiteY3" fmla="*/ 300041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801199"/>
                <a:gd name="connsiteX1" fmla="*/ 43876785 w 43876785"/>
                <a:gd name="connsiteY1" fmla="*/ 0 h 5801199"/>
                <a:gd name="connsiteX2" fmla="*/ 43831664 w 43876785"/>
                <a:gd name="connsiteY2" fmla="*/ 5801199 h 5801199"/>
                <a:gd name="connsiteX3" fmla="*/ 21923799 w 43876785"/>
                <a:gd name="connsiteY3" fmla="*/ 3009824 h 5801199"/>
                <a:gd name="connsiteX4" fmla="*/ 0 w 43876785"/>
                <a:gd name="connsiteY4" fmla="*/ 5792653 h 5801199"/>
                <a:gd name="connsiteX5" fmla="*/ 6633 w 43876785"/>
                <a:gd name="connsiteY5" fmla="*/ 7053 h 5801199"/>
                <a:gd name="connsiteX0" fmla="*/ 6633 w 43876785"/>
                <a:gd name="connsiteY0" fmla="*/ 7053 h 5811651"/>
                <a:gd name="connsiteX1" fmla="*/ 43876785 w 43876785"/>
                <a:gd name="connsiteY1" fmla="*/ 0 h 5811651"/>
                <a:gd name="connsiteX2" fmla="*/ 43826110 w 43876785"/>
                <a:gd name="connsiteY2" fmla="*/ 5811651 h 5811651"/>
                <a:gd name="connsiteX3" fmla="*/ 21923799 w 43876785"/>
                <a:gd name="connsiteY3" fmla="*/ 3009824 h 5811651"/>
                <a:gd name="connsiteX4" fmla="*/ 0 w 43876785"/>
                <a:gd name="connsiteY4" fmla="*/ 5792653 h 5811651"/>
                <a:gd name="connsiteX5" fmla="*/ 6633 w 43876785"/>
                <a:gd name="connsiteY5" fmla="*/ 7053 h 5811651"/>
                <a:gd name="connsiteX0" fmla="*/ -1 w 43870151"/>
                <a:gd name="connsiteY0" fmla="*/ 7053 h 5818785"/>
                <a:gd name="connsiteX1" fmla="*/ 43870151 w 43870151"/>
                <a:gd name="connsiteY1" fmla="*/ 0 h 5818785"/>
                <a:gd name="connsiteX2" fmla="*/ 43819476 w 43870151"/>
                <a:gd name="connsiteY2" fmla="*/ 5811651 h 5818785"/>
                <a:gd name="connsiteX3" fmla="*/ 21917165 w 43870151"/>
                <a:gd name="connsiteY3" fmla="*/ 3009824 h 5818785"/>
                <a:gd name="connsiteX4" fmla="*/ 4477 w 43870151"/>
                <a:gd name="connsiteY4" fmla="*/ 5818785 h 5818785"/>
                <a:gd name="connsiteX5" fmla="*/ -1 w 43870151"/>
                <a:gd name="connsiteY5" fmla="*/ 7053 h 5818785"/>
                <a:gd name="connsiteX0" fmla="*/ 239 w 43870391"/>
                <a:gd name="connsiteY0" fmla="*/ 7053 h 5814778"/>
                <a:gd name="connsiteX1" fmla="*/ 43870391 w 43870391"/>
                <a:gd name="connsiteY1" fmla="*/ 0 h 5814778"/>
                <a:gd name="connsiteX2" fmla="*/ 43819716 w 43870391"/>
                <a:gd name="connsiteY2" fmla="*/ 5811651 h 5814778"/>
                <a:gd name="connsiteX3" fmla="*/ 21917405 w 43870391"/>
                <a:gd name="connsiteY3" fmla="*/ 3009824 h 5814778"/>
                <a:gd name="connsiteX4" fmla="*/ 457 w 43870391"/>
                <a:gd name="connsiteY4" fmla="*/ 5814778 h 5814778"/>
                <a:gd name="connsiteX5" fmla="*/ 239 w 43870391"/>
                <a:gd name="connsiteY5" fmla="*/ 7053 h 5814778"/>
                <a:gd name="connsiteX0" fmla="*/ 239 w 43870391"/>
                <a:gd name="connsiteY0" fmla="*/ 7053 h 5811651"/>
                <a:gd name="connsiteX1" fmla="*/ 43870391 w 43870391"/>
                <a:gd name="connsiteY1" fmla="*/ 0 h 5811651"/>
                <a:gd name="connsiteX2" fmla="*/ 43819716 w 43870391"/>
                <a:gd name="connsiteY2" fmla="*/ 5811651 h 5811651"/>
                <a:gd name="connsiteX3" fmla="*/ 21917405 w 43870391"/>
                <a:gd name="connsiteY3" fmla="*/ 3009824 h 5811651"/>
                <a:gd name="connsiteX4" fmla="*/ 457 w 43870391"/>
                <a:gd name="connsiteY4" fmla="*/ 5806763 h 5811651"/>
                <a:gd name="connsiteX5" fmla="*/ 239 w 43870391"/>
                <a:gd name="connsiteY5" fmla="*/ 7053 h 5811651"/>
                <a:gd name="connsiteX0" fmla="*/ 239 w 43870391"/>
                <a:gd name="connsiteY0" fmla="*/ 7053 h 5811651"/>
                <a:gd name="connsiteX1" fmla="*/ 43870391 w 43870391"/>
                <a:gd name="connsiteY1" fmla="*/ 0 h 5811651"/>
                <a:gd name="connsiteX2" fmla="*/ 43819716 w 43870391"/>
                <a:gd name="connsiteY2" fmla="*/ 5811651 h 5811651"/>
                <a:gd name="connsiteX3" fmla="*/ 21917405 w 43870391"/>
                <a:gd name="connsiteY3" fmla="*/ 3009824 h 5811651"/>
                <a:gd name="connsiteX4" fmla="*/ 457 w 43870391"/>
                <a:gd name="connsiteY4" fmla="*/ 5798748 h 5811651"/>
                <a:gd name="connsiteX5" fmla="*/ 239 w 43870391"/>
                <a:gd name="connsiteY5" fmla="*/ 7053 h 5811651"/>
                <a:gd name="connsiteX0" fmla="*/ 239 w 43870391"/>
                <a:gd name="connsiteY0" fmla="*/ 7053 h 5811651"/>
                <a:gd name="connsiteX1" fmla="*/ 43870391 w 43870391"/>
                <a:gd name="connsiteY1" fmla="*/ 0 h 5811651"/>
                <a:gd name="connsiteX2" fmla="*/ 43819716 w 43870391"/>
                <a:gd name="connsiteY2" fmla="*/ 5811651 h 5811651"/>
                <a:gd name="connsiteX3" fmla="*/ 21917405 w 43870391"/>
                <a:gd name="connsiteY3" fmla="*/ 3009824 h 5811651"/>
                <a:gd name="connsiteX4" fmla="*/ 457 w 43870391"/>
                <a:gd name="connsiteY4" fmla="*/ 5798748 h 5811651"/>
                <a:gd name="connsiteX5" fmla="*/ 239 w 43870391"/>
                <a:gd name="connsiteY5" fmla="*/ 7053 h 5811651"/>
                <a:gd name="connsiteX0" fmla="*/ 239 w 43842825"/>
                <a:gd name="connsiteY0" fmla="*/ 7053 h 5811651"/>
                <a:gd name="connsiteX1" fmla="*/ 43842825 w 43842825"/>
                <a:gd name="connsiteY1" fmla="*/ 0 h 5811651"/>
                <a:gd name="connsiteX2" fmla="*/ 43819716 w 43842825"/>
                <a:gd name="connsiteY2" fmla="*/ 5811651 h 5811651"/>
                <a:gd name="connsiteX3" fmla="*/ 21917405 w 43842825"/>
                <a:gd name="connsiteY3" fmla="*/ 3009824 h 5811651"/>
                <a:gd name="connsiteX4" fmla="*/ 457 w 43842825"/>
                <a:gd name="connsiteY4" fmla="*/ 5798748 h 5811651"/>
                <a:gd name="connsiteX5" fmla="*/ 239 w 43842825"/>
                <a:gd name="connsiteY5" fmla="*/ 7053 h 5811651"/>
                <a:gd name="connsiteX0" fmla="*/ 239 w 43824446"/>
                <a:gd name="connsiteY0" fmla="*/ 7053 h 5811651"/>
                <a:gd name="connsiteX1" fmla="*/ 43824446 w 43824446"/>
                <a:gd name="connsiteY1" fmla="*/ 0 h 5811651"/>
                <a:gd name="connsiteX2" fmla="*/ 43819716 w 43824446"/>
                <a:gd name="connsiteY2" fmla="*/ 5811651 h 5811651"/>
                <a:gd name="connsiteX3" fmla="*/ 21917405 w 43824446"/>
                <a:gd name="connsiteY3" fmla="*/ 3009824 h 5811651"/>
                <a:gd name="connsiteX4" fmla="*/ 457 w 43824446"/>
                <a:gd name="connsiteY4" fmla="*/ 5798748 h 5811651"/>
                <a:gd name="connsiteX5" fmla="*/ 239 w 43824446"/>
                <a:gd name="connsiteY5" fmla="*/ 7053 h 5811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824446" h="5811651">
                  <a:moveTo>
                    <a:pt x="239" y="7053"/>
                  </a:moveTo>
                  <a:lnTo>
                    <a:pt x="43824446" y="0"/>
                  </a:lnTo>
                  <a:cubicBezTo>
                    <a:pt x="43822869" y="1937217"/>
                    <a:pt x="43821293" y="3874434"/>
                    <a:pt x="43819716" y="5811651"/>
                  </a:cubicBezTo>
                  <a:cubicBezTo>
                    <a:pt x="38268362" y="4032785"/>
                    <a:pt x="30438085" y="2966157"/>
                    <a:pt x="21917405" y="3009824"/>
                  </a:cubicBezTo>
                  <a:cubicBezTo>
                    <a:pt x="14614291" y="3047251"/>
                    <a:pt x="6453731" y="3277510"/>
                    <a:pt x="457" y="5798748"/>
                  </a:cubicBezTo>
                  <a:cubicBezTo>
                    <a:pt x="-1036" y="3861504"/>
                    <a:pt x="1732" y="1944297"/>
                    <a:pt x="239" y="7053"/>
                  </a:cubicBezTo>
                  <a:close/>
                </a:path>
              </a:pathLst>
            </a:custGeom>
            <a:gradFill flip="none" rotWithShape="1">
              <a:gsLst>
                <a:gs pos="0">
                  <a:schemeClr val="accent6"/>
                </a:gs>
                <a:gs pos="100000">
                  <a:schemeClr val="accent4"/>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Rectangle 16"/>
            <p:cNvSpPr/>
            <p:nvPr userDrawn="1"/>
          </p:nvSpPr>
          <p:spPr>
            <a:xfrm>
              <a:off x="-4323" y="5744"/>
              <a:ext cx="27440229" cy="4555641"/>
            </a:xfrm>
            <a:custGeom>
              <a:avLst/>
              <a:gdLst>
                <a:gd name="connsiteX0" fmla="*/ 0 w 43891200"/>
                <a:gd name="connsiteY0" fmla="*/ 0 h 7027483"/>
                <a:gd name="connsiteX1" fmla="*/ 43891200 w 43891200"/>
                <a:gd name="connsiteY1" fmla="*/ 0 h 7027483"/>
                <a:gd name="connsiteX2" fmla="*/ 43891200 w 43891200"/>
                <a:gd name="connsiteY2" fmla="*/ 7027483 h 7027483"/>
                <a:gd name="connsiteX3" fmla="*/ 0 w 43891200"/>
                <a:gd name="connsiteY3" fmla="*/ 7027483 h 7027483"/>
                <a:gd name="connsiteX4" fmla="*/ 0 w 43891200"/>
                <a:gd name="connsiteY4"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617527 w 43891200"/>
                <a:gd name="connsiteY3" fmla="*/ 6999261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968081"/>
                <a:gd name="connsiteY0" fmla="*/ 0 h 6688809"/>
                <a:gd name="connsiteX1" fmla="*/ 43891200 w 43968081"/>
                <a:gd name="connsiteY1" fmla="*/ 0 h 6688809"/>
                <a:gd name="connsiteX2" fmla="*/ 43968081 w 43968081"/>
                <a:gd name="connsiteY2" fmla="*/ 6358199 h 6688809"/>
                <a:gd name="connsiteX3" fmla="*/ 21448200 w 43968081"/>
                <a:gd name="connsiteY3" fmla="*/ 3838305 h 6688809"/>
                <a:gd name="connsiteX4" fmla="*/ 28221 w 43968081"/>
                <a:gd name="connsiteY4" fmla="*/ 6688809 h 6688809"/>
                <a:gd name="connsiteX5" fmla="*/ 0 w 43968081"/>
                <a:gd name="connsiteY5" fmla="*/ 0 h 6688809"/>
                <a:gd name="connsiteX0" fmla="*/ 0 w 43891200"/>
                <a:gd name="connsiteY0" fmla="*/ 0 h 6688809"/>
                <a:gd name="connsiteX1" fmla="*/ 43891200 w 43891200"/>
                <a:gd name="connsiteY1" fmla="*/ 0 h 6688809"/>
                <a:gd name="connsiteX2" fmla="*/ 43793664 w 43891200"/>
                <a:gd name="connsiteY2" fmla="*/ 6218350 h 6688809"/>
                <a:gd name="connsiteX3" fmla="*/ 21448200 w 43891200"/>
                <a:gd name="connsiteY3" fmla="*/ 3838305 h 6688809"/>
                <a:gd name="connsiteX4" fmla="*/ 28221 w 43891200"/>
                <a:gd name="connsiteY4" fmla="*/ 6688809 h 6688809"/>
                <a:gd name="connsiteX5" fmla="*/ 0 w 43891200"/>
                <a:gd name="connsiteY5" fmla="*/ 0 h 6688809"/>
                <a:gd name="connsiteX0" fmla="*/ 0 w 43891200"/>
                <a:gd name="connsiteY0" fmla="*/ 0 h 6688809"/>
                <a:gd name="connsiteX1" fmla="*/ 43891200 w 43891200"/>
                <a:gd name="connsiteY1" fmla="*/ 0 h 6688809"/>
                <a:gd name="connsiteX2" fmla="*/ 43823938 w 43891200"/>
                <a:gd name="connsiteY2" fmla="*/ 6183672 h 6688809"/>
                <a:gd name="connsiteX3" fmla="*/ 21448200 w 43891200"/>
                <a:gd name="connsiteY3" fmla="*/ 3838305 h 6688809"/>
                <a:gd name="connsiteX4" fmla="*/ 28221 w 43891200"/>
                <a:gd name="connsiteY4" fmla="*/ 6688809 h 6688809"/>
                <a:gd name="connsiteX5" fmla="*/ 0 w 43891200"/>
                <a:gd name="connsiteY5" fmla="*/ 0 h 6688809"/>
                <a:gd name="connsiteX0" fmla="*/ 0 w 43823938"/>
                <a:gd name="connsiteY0" fmla="*/ 0 h 6688809"/>
                <a:gd name="connsiteX1" fmla="*/ 43800376 w 43823938"/>
                <a:gd name="connsiteY1" fmla="*/ 0 h 6688809"/>
                <a:gd name="connsiteX2" fmla="*/ 43823938 w 43823938"/>
                <a:gd name="connsiteY2" fmla="*/ 6183672 h 6688809"/>
                <a:gd name="connsiteX3" fmla="*/ 21448200 w 43823938"/>
                <a:gd name="connsiteY3" fmla="*/ 3838305 h 6688809"/>
                <a:gd name="connsiteX4" fmla="*/ 28221 w 43823938"/>
                <a:gd name="connsiteY4" fmla="*/ 6688809 h 6688809"/>
                <a:gd name="connsiteX5" fmla="*/ 0 w 43823938"/>
                <a:gd name="connsiteY5" fmla="*/ 0 h 6688809"/>
                <a:gd name="connsiteX0" fmla="*/ 0 w 43883631"/>
                <a:gd name="connsiteY0" fmla="*/ 0 h 6688809"/>
                <a:gd name="connsiteX1" fmla="*/ 43883631 w 43883631"/>
                <a:gd name="connsiteY1" fmla="*/ 41614 h 6688809"/>
                <a:gd name="connsiteX2" fmla="*/ 43823938 w 43883631"/>
                <a:gd name="connsiteY2" fmla="*/ 6183672 h 6688809"/>
                <a:gd name="connsiteX3" fmla="*/ 21448200 w 43883631"/>
                <a:gd name="connsiteY3" fmla="*/ 3838305 h 6688809"/>
                <a:gd name="connsiteX4" fmla="*/ 28221 w 43883631"/>
                <a:gd name="connsiteY4" fmla="*/ 6688809 h 6688809"/>
                <a:gd name="connsiteX5" fmla="*/ 0 w 43883631"/>
                <a:gd name="connsiteY5" fmla="*/ 0 h 6688809"/>
                <a:gd name="connsiteX0" fmla="*/ 0 w 43876062"/>
                <a:gd name="connsiteY0" fmla="*/ 0 h 6688809"/>
                <a:gd name="connsiteX1" fmla="*/ 43876062 w 43876062"/>
                <a:gd name="connsiteY1" fmla="*/ 6936 h 6688809"/>
                <a:gd name="connsiteX2" fmla="*/ 43823938 w 43876062"/>
                <a:gd name="connsiteY2" fmla="*/ 6183672 h 6688809"/>
                <a:gd name="connsiteX3" fmla="*/ 21448200 w 43876062"/>
                <a:gd name="connsiteY3" fmla="*/ 3838305 h 6688809"/>
                <a:gd name="connsiteX4" fmla="*/ 28221 w 43876062"/>
                <a:gd name="connsiteY4" fmla="*/ 6688809 h 6688809"/>
                <a:gd name="connsiteX5" fmla="*/ 0 w 43876062"/>
                <a:gd name="connsiteY5" fmla="*/ 0 h 6688809"/>
                <a:gd name="connsiteX0" fmla="*/ 0 w 43883634"/>
                <a:gd name="connsiteY0" fmla="*/ 6936 h 6695745"/>
                <a:gd name="connsiteX1" fmla="*/ 43883634 w 43883634"/>
                <a:gd name="connsiteY1" fmla="*/ 0 h 6695745"/>
                <a:gd name="connsiteX2" fmla="*/ 43823938 w 43883634"/>
                <a:gd name="connsiteY2" fmla="*/ 6190608 h 6695745"/>
                <a:gd name="connsiteX3" fmla="*/ 21448200 w 43883634"/>
                <a:gd name="connsiteY3" fmla="*/ 3845241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448200 w 43883634"/>
                <a:gd name="connsiteY3" fmla="*/ 3845241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86368 w 43883634"/>
                <a:gd name="connsiteY3" fmla="*/ 3845241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871047 w 43883634"/>
                <a:gd name="connsiteY3" fmla="*/ 3810016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82633 w 43883634"/>
                <a:gd name="connsiteY3" fmla="*/ 3782129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1837"/>
                <a:gd name="connsiteX1" fmla="*/ 43883634 w 43883634"/>
                <a:gd name="connsiteY1" fmla="*/ 0 h 6691837"/>
                <a:gd name="connsiteX2" fmla="*/ 43827740 w 43883634"/>
                <a:gd name="connsiteY2" fmla="*/ 6180150 h 6691837"/>
                <a:gd name="connsiteX3" fmla="*/ 21911623 w 43883634"/>
                <a:gd name="connsiteY3" fmla="*/ 3791425 h 6691837"/>
                <a:gd name="connsiteX4" fmla="*/ 66513 w 43883634"/>
                <a:gd name="connsiteY4" fmla="*/ 6691837 h 6691837"/>
                <a:gd name="connsiteX5" fmla="*/ 0 w 43883634"/>
                <a:gd name="connsiteY5" fmla="*/ 6936 h 6691837"/>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23933 w 43834140"/>
                <a:gd name="connsiteY0" fmla="*/ 15369 h 6695746"/>
                <a:gd name="connsiteX1" fmla="*/ 43834140 w 43834140"/>
                <a:gd name="connsiteY1" fmla="*/ 0 h 6695746"/>
                <a:gd name="connsiteX2" fmla="*/ 43778245 w 43834140"/>
                <a:gd name="connsiteY2" fmla="*/ 5777889 h 6695746"/>
                <a:gd name="connsiteX3" fmla="*/ 21862129 w 43834140"/>
                <a:gd name="connsiteY3" fmla="*/ 3791425 h 6695746"/>
                <a:gd name="connsiteX4" fmla="*/ 0 w 43834140"/>
                <a:gd name="connsiteY4" fmla="*/ 6695746 h 6695746"/>
                <a:gd name="connsiteX5" fmla="*/ 23933 w 43834140"/>
                <a:gd name="connsiteY5" fmla="*/ 15369 h 6695746"/>
                <a:gd name="connsiteX0" fmla="*/ 1414 w 43848334"/>
                <a:gd name="connsiteY0" fmla="*/ 15369 h 6695746"/>
                <a:gd name="connsiteX1" fmla="*/ 43848334 w 43848334"/>
                <a:gd name="connsiteY1" fmla="*/ 0 h 6695746"/>
                <a:gd name="connsiteX2" fmla="*/ 43792439 w 43848334"/>
                <a:gd name="connsiteY2" fmla="*/ 5777889 h 6695746"/>
                <a:gd name="connsiteX3" fmla="*/ 21876323 w 43848334"/>
                <a:gd name="connsiteY3" fmla="*/ 3791425 h 6695746"/>
                <a:gd name="connsiteX4" fmla="*/ 14194 w 43848334"/>
                <a:gd name="connsiteY4" fmla="*/ 6695746 h 6695746"/>
                <a:gd name="connsiteX5" fmla="*/ 1414 w 43848334"/>
                <a:gd name="connsiteY5" fmla="*/ 15369 h 6695746"/>
                <a:gd name="connsiteX0" fmla="*/ 1414 w 43792439"/>
                <a:gd name="connsiteY0" fmla="*/ 6936 h 6687313"/>
                <a:gd name="connsiteX1" fmla="*/ 43729019 w 43792439"/>
                <a:gd name="connsiteY1" fmla="*/ 0 h 6687313"/>
                <a:gd name="connsiteX2" fmla="*/ 43792439 w 43792439"/>
                <a:gd name="connsiteY2" fmla="*/ 5769456 h 6687313"/>
                <a:gd name="connsiteX3" fmla="*/ 21876323 w 43792439"/>
                <a:gd name="connsiteY3" fmla="*/ 3782992 h 6687313"/>
                <a:gd name="connsiteX4" fmla="*/ 14194 w 43792439"/>
                <a:gd name="connsiteY4" fmla="*/ 6687313 h 6687313"/>
                <a:gd name="connsiteX5" fmla="*/ 1414 w 43792439"/>
                <a:gd name="connsiteY5" fmla="*/ 6936 h 6687313"/>
                <a:gd name="connsiteX0" fmla="*/ 1414 w 43792439"/>
                <a:gd name="connsiteY0" fmla="*/ 0 h 6680377"/>
                <a:gd name="connsiteX1" fmla="*/ 43600524 w 43792439"/>
                <a:gd name="connsiteY1" fmla="*/ 77395 h 6680377"/>
                <a:gd name="connsiteX2" fmla="*/ 43792439 w 43792439"/>
                <a:gd name="connsiteY2" fmla="*/ 5762520 h 6680377"/>
                <a:gd name="connsiteX3" fmla="*/ 21876323 w 43792439"/>
                <a:gd name="connsiteY3" fmla="*/ 3776056 h 6680377"/>
                <a:gd name="connsiteX4" fmla="*/ 14194 w 43792439"/>
                <a:gd name="connsiteY4" fmla="*/ 6680377 h 6680377"/>
                <a:gd name="connsiteX5" fmla="*/ 1414 w 43792439"/>
                <a:gd name="connsiteY5" fmla="*/ 0 h 6680377"/>
                <a:gd name="connsiteX0" fmla="*/ 1414 w 43792439"/>
                <a:gd name="connsiteY0" fmla="*/ 0 h 6680377"/>
                <a:gd name="connsiteX1" fmla="*/ 43683128 w 43792439"/>
                <a:gd name="connsiteY1" fmla="*/ 119561 h 6680377"/>
                <a:gd name="connsiteX2" fmla="*/ 43792439 w 43792439"/>
                <a:gd name="connsiteY2" fmla="*/ 5762520 h 6680377"/>
                <a:gd name="connsiteX3" fmla="*/ 21876323 w 43792439"/>
                <a:gd name="connsiteY3" fmla="*/ 3776056 h 6680377"/>
                <a:gd name="connsiteX4" fmla="*/ 14194 w 43792439"/>
                <a:gd name="connsiteY4" fmla="*/ 6680377 h 6680377"/>
                <a:gd name="connsiteX5" fmla="*/ 1414 w 43792439"/>
                <a:gd name="connsiteY5" fmla="*/ 0 h 6680377"/>
                <a:gd name="connsiteX0" fmla="*/ 1414 w 43793267"/>
                <a:gd name="connsiteY0" fmla="*/ 0 h 6680377"/>
                <a:gd name="connsiteX1" fmla="*/ 43793267 w 43793267"/>
                <a:gd name="connsiteY1" fmla="*/ 1497 h 6680377"/>
                <a:gd name="connsiteX2" fmla="*/ 43792439 w 43793267"/>
                <a:gd name="connsiteY2" fmla="*/ 5762520 h 6680377"/>
                <a:gd name="connsiteX3" fmla="*/ 21876323 w 43793267"/>
                <a:gd name="connsiteY3" fmla="*/ 3776056 h 6680377"/>
                <a:gd name="connsiteX4" fmla="*/ 14194 w 43793267"/>
                <a:gd name="connsiteY4" fmla="*/ 6680377 h 6680377"/>
                <a:gd name="connsiteX5" fmla="*/ 1414 w 43793267"/>
                <a:gd name="connsiteY5" fmla="*/ 0 h 6680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793267" h="6680377">
                  <a:moveTo>
                    <a:pt x="1414" y="0"/>
                  </a:moveTo>
                  <a:lnTo>
                    <a:pt x="43793267" y="1497"/>
                  </a:lnTo>
                  <a:cubicBezTo>
                    <a:pt x="43793267" y="2343991"/>
                    <a:pt x="43792439" y="3420026"/>
                    <a:pt x="43792439" y="5762520"/>
                  </a:cubicBezTo>
                  <a:cubicBezTo>
                    <a:pt x="38990659" y="4549272"/>
                    <a:pt x="29172697" y="3623080"/>
                    <a:pt x="21876323" y="3776056"/>
                  </a:cubicBezTo>
                  <a:cubicBezTo>
                    <a:pt x="14579949" y="3929032"/>
                    <a:pt x="6467468" y="4159139"/>
                    <a:pt x="14194" y="6680377"/>
                  </a:cubicBezTo>
                  <a:cubicBezTo>
                    <a:pt x="22172" y="4453585"/>
                    <a:pt x="-6564" y="2226792"/>
                    <a:pt x="1414" y="0"/>
                  </a:cubicBezTo>
                  <a:close/>
                </a:path>
              </a:pathLst>
            </a:custGeom>
            <a:gradFill flip="none" rotWithShape="1">
              <a:gsLst>
                <a:gs pos="0">
                  <a:schemeClr val="accent6"/>
                </a:gs>
                <a:gs pos="100000">
                  <a:schemeClr val="accent1"/>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7" name="Rectangle 15"/>
            <p:cNvSpPr/>
            <p:nvPr userDrawn="1"/>
          </p:nvSpPr>
          <p:spPr>
            <a:xfrm>
              <a:off x="-14192" y="1382"/>
              <a:ext cx="27451941" cy="4570665"/>
            </a:xfrm>
            <a:custGeom>
              <a:avLst/>
              <a:gdLst>
                <a:gd name="connsiteX0" fmla="*/ 0 w 43891200"/>
                <a:gd name="connsiteY0" fmla="*/ 0 h 2171777"/>
                <a:gd name="connsiteX1" fmla="*/ 43891200 w 43891200"/>
                <a:gd name="connsiteY1" fmla="*/ 0 h 2171777"/>
                <a:gd name="connsiteX2" fmla="*/ 43891200 w 43891200"/>
                <a:gd name="connsiteY2" fmla="*/ 2171777 h 2171777"/>
                <a:gd name="connsiteX3" fmla="*/ 0 w 43891200"/>
                <a:gd name="connsiteY3" fmla="*/ 2171777 h 2171777"/>
                <a:gd name="connsiteX4" fmla="*/ 0 w 43891200"/>
                <a:gd name="connsiteY4" fmla="*/ 0 h 2171777"/>
                <a:gd name="connsiteX0" fmla="*/ 0 w 43891200"/>
                <a:gd name="connsiteY0" fmla="*/ 0 h 2171777"/>
                <a:gd name="connsiteX1" fmla="*/ 43891200 w 43891200"/>
                <a:gd name="connsiteY1" fmla="*/ 0 h 2171777"/>
                <a:gd name="connsiteX2" fmla="*/ 43891200 w 43891200"/>
                <a:gd name="connsiteY2" fmla="*/ 2171777 h 2171777"/>
                <a:gd name="connsiteX3" fmla="*/ 21843298 w 43891200"/>
                <a:gd name="connsiteY3" fmla="*/ 2143554 h 2171777"/>
                <a:gd name="connsiteX4" fmla="*/ 0 w 43891200"/>
                <a:gd name="connsiteY4" fmla="*/ 2171777 h 2171777"/>
                <a:gd name="connsiteX5" fmla="*/ 0 w 43891200"/>
                <a:gd name="connsiteY5" fmla="*/ 0 h 2171777"/>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90029"/>
                <a:gd name="connsiteX1" fmla="*/ 43891200 w 43891200"/>
                <a:gd name="connsiteY1" fmla="*/ 0 h 5390029"/>
                <a:gd name="connsiteX2" fmla="*/ 43891200 w 43891200"/>
                <a:gd name="connsiteY2" fmla="*/ 2171777 h 5390029"/>
                <a:gd name="connsiteX3" fmla="*/ 21843298 w 43891200"/>
                <a:gd name="connsiteY3" fmla="*/ 2143554 h 5390029"/>
                <a:gd name="connsiteX4" fmla="*/ 28221 w 43891200"/>
                <a:gd name="connsiteY4" fmla="*/ 5360956 h 5390029"/>
                <a:gd name="connsiteX5" fmla="*/ 0 w 43891200"/>
                <a:gd name="connsiteY5" fmla="*/ 0 h 5390029"/>
                <a:gd name="connsiteX0" fmla="*/ 0 w 43891200"/>
                <a:gd name="connsiteY0" fmla="*/ 0 h 5390029"/>
                <a:gd name="connsiteX1" fmla="*/ 43891200 w 43891200"/>
                <a:gd name="connsiteY1" fmla="*/ 0 h 5390029"/>
                <a:gd name="connsiteX2" fmla="*/ 43891200 w 43891200"/>
                <a:gd name="connsiteY2" fmla="*/ 2171777 h 5390029"/>
                <a:gd name="connsiteX3" fmla="*/ 21843298 w 43891200"/>
                <a:gd name="connsiteY3" fmla="*/ 2143554 h 5390029"/>
                <a:gd name="connsiteX4" fmla="*/ 28221 w 43891200"/>
                <a:gd name="connsiteY4" fmla="*/ 5360956 h 5390029"/>
                <a:gd name="connsiteX5" fmla="*/ 0 w 43891200"/>
                <a:gd name="connsiteY5" fmla="*/ 0 h 5390029"/>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691988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778314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197 w 43891200"/>
                <a:gd name="connsiteY2" fmla="*/ 2143554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197 w 43891200"/>
                <a:gd name="connsiteY2" fmla="*/ 2143554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83162"/>
                <a:gd name="connsiteX1" fmla="*/ 43891200 w 43891200"/>
                <a:gd name="connsiteY1" fmla="*/ 0 h 5383162"/>
                <a:gd name="connsiteX2" fmla="*/ 43891197 w 43891200"/>
                <a:gd name="connsiteY2" fmla="*/ 2143554 h 5383162"/>
                <a:gd name="connsiteX3" fmla="*/ 21843298 w 43891200"/>
                <a:gd name="connsiteY3" fmla="*/ 1381537 h 5383162"/>
                <a:gd name="connsiteX4" fmla="*/ 12981 w 43891200"/>
                <a:gd name="connsiteY4" fmla="*/ 5383162 h 5383162"/>
                <a:gd name="connsiteX5" fmla="*/ 0 w 43891200"/>
                <a:gd name="connsiteY5" fmla="*/ 0 h 5383162"/>
                <a:gd name="connsiteX0" fmla="*/ 0 w 43891200"/>
                <a:gd name="connsiteY0" fmla="*/ 0 h 5353553"/>
                <a:gd name="connsiteX1" fmla="*/ 43891200 w 43891200"/>
                <a:gd name="connsiteY1" fmla="*/ 0 h 5353553"/>
                <a:gd name="connsiteX2" fmla="*/ 43891197 w 43891200"/>
                <a:gd name="connsiteY2" fmla="*/ 2143554 h 5353553"/>
                <a:gd name="connsiteX3" fmla="*/ 21843298 w 43891200"/>
                <a:gd name="connsiteY3" fmla="*/ 1381537 h 5353553"/>
                <a:gd name="connsiteX4" fmla="*/ 12981 w 43891200"/>
                <a:gd name="connsiteY4" fmla="*/ 5353553 h 5353553"/>
                <a:gd name="connsiteX5" fmla="*/ 0 w 43891200"/>
                <a:gd name="connsiteY5" fmla="*/ 0 h 5353553"/>
                <a:gd name="connsiteX0" fmla="*/ 0 w 43891200"/>
                <a:gd name="connsiteY0" fmla="*/ 0 h 5375759"/>
                <a:gd name="connsiteX1" fmla="*/ 43891200 w 43891200"/>
                <a:gd name="connsiteY1" fmla="*/ 0 h 5375759"/>
                <a:gd name="connsiteX2" fmla="*/ 43891197 w 43891200"/>
                <a:gd name="connsiteY2" fmla="*/ 2143554 h 5375759"/>
                <a:gd name="connsiteX3" fmla="*/ 21843298 w 43891200"/>
                <a:gd name="connsiteY3" fmla="*/ 1381537 h 5375759"/>
                <a:gd name="connsiteX4" fmla="*/ 2821 w 43891200"/>
                <a:gd name="connsiteY4" fmla="*/ 5375759 h 5375759"/>
                <a:gd name="connsiteX5" fmla="*/ 0 w 43891200"/>
                <a:gd name="connsiteY5" fmla="*/ 0 h 5375759"/>
                <a:gd name="connsiteX0" fmla="*/ 0 w 43891200"/>
                <a:gd name="connsiteY0" fmla="*/ 0 h 5391472"/>
                <a:gd name="connsiteX1" fmla="*/ 43891200 w 43891200"/>
                <a:gd name="connsiteY1" fmla="*/ 0 h 5391472"/>
                <a:gd name="connsiteX2" fmla="*/ 43891197 w 43891200"/>
                <a:gd name="connsiteY2" fmla="*/ 2143554 h 5391472"/>
                <a:gd name="connsiteX3" fmla="*/ 21843298 w 43891200"/>
                <a:gd name="connsiteY3" fmla="*/ 1381537 h 5391472"/>
                <a:gd name="connsiteX4" fmla="*/ 24143 w 43891200"/>
                <a:gd name="connsiteY4" fmla="*/ 5391472 h 5391472"/>
                <a:gd name="connsiteX5" fmla="*/ 0 w 43891200"/>
                <a:gd name="connsiteY5" fmla="*/ 0 h 5391472"/>
                <a:gd name="connsiteX0" fmla="*/ 0 w 43891200"/>
                <a:gd name="connsiteY0" fmla="*/ 0 h 5388329"/>
                <a:gd name="connsiteX1" fmla="*/ 43891200 w 43891200"/>
                <a:gd name="connsiteY1" fmla="*/ 0 h 5388329"/>
                <a:gd name="connsiteX2" fmla="*/ 43891197 w 43891200"/>
                <a:gd name="connsiteY2" fmla="*/ 2143554 h 5388329"/>
                <a:gd name="connsiteX3" fmla="*/ 21843298 w 43891200"/>
                <a:gd name="connsiteY3" fmla="*/ 1381537 h 5388329"/>
                <a:gd name="connsiteX4" fmla="*/ 11350 w 43891200"/>
                <a:gd name="connsiteY4" fmla="*/ 5388329 h 5388329"/>
                <a:gd name="connsiteX5" fmla="*/ 0 w 43891200"/>
                <a:gd name="connsiteY5" fmla="*/ 0 h 5388329"/>
                <a:gd name="connsiteX0" fmla="*/ 0 w 43918796"/>
                <a:gd name="connsiteY0" fmla="*/ 0 h 5388329"/>
                <a:gd name="connsiteX1" fmla="*/ 43918796 w 43918796"/>
                <a:gd name="connsiteY1" fmla="*/ 0 h 5388329"/>
                <a:gd name="connsiteX2" fmla="*/ 43918793 w 43918796"/>
                <a:gd name="connsiteY2" fmla="*/ 2143554 h 5388329"/>
                <a:gd name="connsiteX3" fmla="*/ 21870894 w 43918796"/>
                <a:gd name="connsiteY3" fmla="*/ 1381537 h 5388329"/>
                <a:gd name="connsiteX4" fmla="*/ 38946 w 43918796"/>
                <a:gd name="connsiteY4" fmla="*/ 5388329 h 5388329"/>
                <a:gd name="connsiteX5" fmla="*/ 0 w 43918796"/>
                <a:gd name="connsiteY5" fmla="*/ 0 h 5388329"/>
                <a:gd name="connsiteX0" fmla="*/ 0 w 43882001"/>
                <a:gd name="connsiteY0" fmla="*/ 6780 h 5388329"/>
                <a:gd name="connsiteX1" fmla="*/ 43882001 w 43882001"/>
                <a:gd name="connsiteY1" fmla="*/ 0 h 5388329"/>
                <a:gd name="connsiteX2" fmla="*/ 43881998 w 43882001"/>
                <a:gd name="connsiteY2" fmla="*/ 2143554 h 5388329"/>
                <a:gd name="connsiteX3" fmla="*/ 21834099 w 43882001"/>
                <a:gd name="connsiteY3" fmla="*/ 1381537 h 5388329"/>
                <a:gd name="connsiteX4" fmla="*/ 2151 w 43882001"/>
                <a:gd name="connsiteY4" fmla="*/ 5388329 h 5388329"/>
                <a:gd name="connsiteX5" fmla="*/ 0 w 43882001"/>
                <a:gd name="connsiteY5" fmla="*/ 6780 h 5388329"/>
                <a:gd name="connsiteX0" fmla="*/ 0 w 43909597"/>
                <a:gd name="connsiteY0" fmla="*/ 6780 h 5388329"/>
                <a:gd name="connsiteX1" fmla="*/ 43909597 w 43909597"/>
                <a:gd name="connsiteY1" fmla="*/ 0 h 5388329"/>
                <a:gd name="connsiteX2" fmla="*/ 43909594 w 43909597"/>
                <a:gd name="connsiteY2" fmla="*/ 2143554 h 5388329"/>
                <a:gd name="connsiteX3" fmla="*/ 21861695 w 43909597"/>
                <a:gd name="connsiteY3" fmla="*/ 1381537 h 5388329"/>
                <a:gd name="connsiteX4" fmla="*/ 29747 w 43909597"/>
                <a:gd name="connsiteY4" fmla="*/ 5388329 h 5388329"/>
                <a:gd name="connsiteX5" fmla="*/ 0 w 43909597"/>
                <a:gd name="connsiteY5" fmla="*/ 6780 h 5388329"/>
                <a:gd name="connsiteX0" fmla="*/ 16283 w 43879886"/>
                <a:gd name="connsiteY0" fmla="*/ 13560 h 5388329"/>
                <a:gd name="connsiteX1" fmla="*/ 43879886 w 43879886"/>
                <a:gd name="connsiteY1" fmla="*/ 0 h 5388329"/>
                <a:gd name="connsiteX2" fmla="*/ 43879883 w 43879886"/>
                <a:gd name="connsiteY2" fmla="*/ 2143554 h 5388329"/>
                <a:gd name="connsiteX3" fmla="*/ 21831984 w 43879886"/>
                <a:gd name="connsiteY3" fmla="*/ 1381537 h 5388329"/>
                <a:gd name="connsiteX4" fmla="*/ 36 w 43879886"/>
                <a:gd name="connsiteY4" fmla="*/ 5388329 h 5388329"/>
                <a:gd name="connsiteX5" fmla="*/ 16283 w 43879886"/>
                <a:gd name="connsiteY5" fmla="*/ 13560 h 5388329"/>
                <a:gd name="connsiteX0" fmla="*/ 7118 w 43879920"/>
                <a:gd name="connsiteY0" fmla="*/ 6780 h 5388329"/>
                <a:gd name="connsiteX1" fmla="*/ 43879920 w 43879920"/>
                <a:gd name="connsiteY1" fmla="*/ 0 h 5388329"/>
                <a:gd name="connsiteX2" fmla="*/ 43879917 w 43879920"/>
                <a:gd name="connsiteY2" fmla="*/ 2143554 h 5388329"/>
                <a:gd name="connsiteX3" fmla="*/ 21832018 w 43879920"/>
                <a:gd name="connsiteY3" fmla="*/ 1381537 h 5388329"/>
                <a:gd name="connsiteX4" fmla="*/ 70 w 43879920"/>
                <a:gd name="connsiteY4" fmla="*/ 5388329 h 5388329"/>
                <a:gd name="connsiteX5" fmla="*/ 7118 w 43879920"/>
                <a:gd name="connsiteY5" fmla="*/ 6780 h 5388329"/>
                <a:gd name="connsiteX0" fmla="*/ 0 w 43900399"/>
                <a:gd name="connsiteY0" fmla="*/ 0 h 5388329"/>
                <a:gd name="connsiteX1" fmla="*/ 43900399 w 43900399"/>
                <a:gd name="connsiteY1" fmla="*/ 0 h 5388329"/>
                <a:gd name="connsiteX2" fmla="*/ 43900396 w 43900399"/>
                <a:gd name="connsiteY2" fmla="*/ 2143554 h 5388329"/>
                <a:gd name="connsiteX3" fmla="*/ 21852497 w 43900399"/>
                <a:gd name="connsiteY3" fmla="*/ 1381537 h 5388329"/>
                <a:gd name="connsiteX4" fmla="*/ 20549 w 43900399"/>
                <a:gd name="connsiteY4" fmla="*/ 5388329 h 5388329"/>
                <a:gd name="connsiteX5" fmla="*/ 0 w 43900399"/>
                <a:gd name="connsiteY5" fmla="*/ 0 h 5388329"/>
                <a:gd name="connsiteX0" fmla="*/ 0 w 43900396"/>
                <a:gd name="connsiteY0" fmla="*/ 0 h 5388329"/>
                <a:gd name="connsiteX1" fmla="*/ 43854405 w 43900396"/>
                <a:gd name="connsiteY1" fmla="*/ 27119 h 5388329"/>
                <a:gd name="connsiteX2" fmla="*/ 43900396 w 43900396"/>
                <a:gd name="connsiteY2" fmla="*/ 2143554 h 5388329"/>
                <a:gd name="connsiteX3" fmla="*/ 21852497 w 43900396"/>
                <a:gd name="connsiteY3" fmla="*/ 1381537 h 5388329"/>
                <a:gd name="connsiteX4" fmla="*/ 20549 w 43900396"/>
                <a:gd name="connsiteY4" fmla="*/ 5388329 h 5388329"/>
                <a:gd name="connsiteX5" fmla="*/ 0 w 43900396"/>
                <a:gd name="connsiteY5" fmla="*/ 0 h 5388329"/>
                <a:gd name="connsiteX0" fmla="*/ 0 w 43900398"/>
                <a:gd name="connsiteY0" fmla="*/ 0 h 5388329"/>
                <a:gd name="connsiteX1" fmla="*/ 43900398 w 43900398"/>
                <a:gd name="connsiteY1" fmla="*/ 6780 h 5388329"/>
                <a:gd name="connsiteX2" fmla="*/ 43900396 w 43900398"/>
                <a:gd name="connsiteY2" fmla="*/ 2143554 h 5388329"/>
                <a:gd name="connsiteX3" fmla="*/ 21852497 w 43900398"/>
                <a:gd name="connsiteY3" fmla="*/ 1381537 h 5388329"/>
                <a:gd name="connsiteX4" fmla="*/ 20549 w 43900398"/>
                <a:gd name="connsiteY4" fmla="*/ 5388329 h 5388329"/>
                <a:gd name="connsiteX5" fmla="*/ 0 w 43900398"/>
                <a:gd name="connsiteY5" fmla="*/ 0 h 5388329"/>
                <a:gd name="connsiteX0" fmla="*/ 0 w 43909598"/>
                <a:gd name="connsiteY0" fmla="*/ 0 h 5388329"/>
                <a:gd name="connsiteX1" fmla="*/ 43909598 w 43909598"/>
                <a:gd name="connsiteY1" fmla="*/ 6780 h 5388329"/>
                <a:gd name="connsiteX2" fmla="*/ 43900396 w 43909598"/>
                <a:gd name="connsiteY2" fmla="*/ 2143554 h 5388329"/>
                <a:gd name="connsiteX3" fmla="*/ 21852497 w 43909598"/>
                <a:gd name="connsiteY3" fmla="*/ 1381537 h 5388329"/>
                <a:gd name="connsiteX4" fmla="*/ 20549 w 43909598"/>
                <a:gd name="connsiteY4" fmla="*/ 5388329 h 5388329"/>
                <a:gd name="connsiteX5" fmla="*/ 0 w 43909598"/>
                <a:gd name="connsiteY5" fmla="*/ 0 h 5388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909598" h="5388329">
                  <a:moveTo>
                    <a:pt x="0" y="0"/>
                  </a:moveTo>
                  <a:lnTo>
                    <a:pt x="43909598" y="6780"/>
                  </a:lnTo>
                  <a:cubicBezTo>
                    <a:pt x="43909597" y="719038"/>
                    <a:pt x="43900397" y="1431296"/>
                    <a:pt x="43900396" y="2143554"/>
                  </a:cubicBezTo>
                  <a:cubicBezTo>
                    <a:pt x="37284373" y="1358490"/>
                    <a:pt x="29162993" y="845303"/>
                    <a:pt x="21852497" y="1381537"/>
                  </a:cubicBezTo>
                  <a:cubicBezTo>
                    <a:pt x="14542001" y="1917771"/>
                    <a:pt x="6144574" y="2782191"/>
                    <a:pt x="20549" y="5388329"/>
                  </a:cubicBezTo>
                  <a:cubicBezTo>
                    <a:pt x="19609" y="3596409"/>
                    <a:pt x="940" y="1791920"/>
                    <a:pt x="0" y="0"/>
                  </a:cubicBezTo>
                  <a:close/>
                </a:path>
              </a:pathLst>
            </a:custGeom>
            <a:gradFill flip="none" rotWithShape="1">
              <a:gsLst>
                <a:gs pos="0">
                  <a:schemeClr val="tx2"/>
                </a:gs>
                <a:gs pos="100000">
                  <a:schemeClr val="accent1"/>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n>
                  <a:noFill/>
                </a:ln>
                <a:solidFill>
                  <a:schemeClr val="accent1"/>
                </a:solidFill>
              </a:endParaRPr>
            </a:p>
          </p:txBody>
        </p:sp>
      </p:grpSp>
      <p:sp>
        <p:nvSpPr>
          <p:cNvPr id="78" name="Text Box 14"/>
          <p:cNvSpPr txBox="1">
            <a:spLocks noChangeArrowheads="1"/>
          </p:cNvSpPr>
          <p:nvPr userDrawn="1"/>
        </p:nvSpPr>
        <p:spPr bwMode="auto">
          <a:xfrm>
            <a:off x="1003118" y="32156325"/>
            <a:ext cx="3786383" cy="324883"/>
          </a:xfrm>
          <a:prstGeom prst="rect">
            <a:avLst/>
          </a:prstGeom>
          <a:noFill/>
          <a:ln w="9525">
            <a:noFill/>
            <a:miter lim="800000"/>
            <a:headEnd/>
            <a:tailEnd/>
          </a:ln>
          <a:effectLst/>
        </p:spPr>
        <p:txBody>
          <a:bodyPr wrap="square" lIns="78297" tIns="39141" rIns="78297" bIns="39141">
            <a:spAutoFit/>
          </a:bodyPr>
          <a:lstStyle/>
          <a:p>
            <a:pPr eaLnBrk="0" hangingPunct="0">
              <a:lnSpc>
                <a:spcPct val="65000"/>
              </a:lnSpc>
              <a:spcBef>
                <a:spcPct val="50000"/>
              </a:spcBef>
              <a:defRPr/>
            </a:pPr>
            <a:r>
              <a:rPr lang="en-US" sz="600" b="1" dirty="0" smtClean="0">
                <a:solidFill>
                  <a:schemeClr val="bg1">
                    <a:lumMod val="75000"/>
                  </a:schemeClr>
                </a:solidFill>
                <a:latin typeface="Arial" charset="0"/>
              </a:rPr>
              <a:t>RESEARCH POSTER PRESENTATION </a:t>
            </a:r>
            <a:r>
              <a:rPr lang="en-US" sz="600" b="1" dirty="0">
                <a:solidFill>
                  <a:schemeClr val="bg1">
                    <a:lumMod val="75000"/>
                  </a:schemeClr>
                </a:solidFill>
                <a:latin typeface="Arial" charset="0"/>
              </a:rPr>
              <a:t>DESIGN © </a:t>
            </a:r>
            <a:r>
              <a:rPr lang="en-US" sz="600" b="1" dirty="0" smtClean="0">
                <a:solidFill>
                  <a:schemeClr val="bg1">
                    <a:lumMod val="75000"/>
                  </a:schemeClr>
                </a:solidFill>
                <a:latin typeface="Arial" charset="0"/>
              </a:rPr>
              <a:t>2015</a:t>
            </a:r>
            <a:endParaRPr lang="en-US" sz="600" b="1" dirty="0">
              <a:solidFill>
                <a:schemeClr val="bg1">
                  <a:lumMod val="75000"/>
                </a:schemeClr>
              </a:solidFill>
              <a:latin typeface="Arial" charset="0"/>
            </a:endParaRPr>
          </a:p>
          <a:p>
            <a:pPr eaLnBrk="0" hangingPunct="0">
              <a:lnSpc>
                <a:spcPct val="65000"/>
              </a:lnSpc>
              <a:spcBef>
                <a:spcPct val="50000"/>
              </a:spcBef>
              <a:defRPr/>
            </a:pPr>
            <a:r>
              <a:rPr lang="en-US" sz="1050" b="1" dirty="0">
                <a:solidFill>
                  <a:schemeClr val="bg1">
                    <a:lumMod val="75000"/>
                  </a:schemeClr>
                </a:solidFill>
                <a:latin typeface="Arial" charset="0"/>
              </a:rPr>
              <a:t>www.PosterPresentations.com</a:t>
            </a:r>
          </a:p>
        </p:txBody>
      </p:sp>
    </p:spTree>
  </p:cSld>
  <p:clrMap bg1="lt1" tx1="dk1" bg2="lt2" tx2="dk2" accent1="accent1" accent2="accent2" accent3="accent3" accent4="accent4" accent5="accent5" accent6="accent6" hlink="hlink" folHlink="folHlink"/>
  <p:sldLayoutIdLst>
    <p:sldLayoutId id="2147483654" r:id="rId1"/>
  </p:sldLayoutIdLst>
  <p:timing>
    <p:tnLst>
      <p:par>
        <p:cTn xmlns:p14="http://schemas.microsoft.com/office/powerpoint/2010/main" id="1" dur="indefinite" restart="never" nodeType="tmRoot"/>
      </p:par>
    </p:tnLst>
  </p:timing>
  <p:txStyles>
    <p:titleStyle>
      <a:lvl1pPr algn="ctr" defTabSz="4388900" rtl="0" eaLnBrk="1" latinLnBrk="0" hangingPunct="1">
        <a:spcBef>
          <a:spcPct val="0"/>
        </a:spcBef>
        <a:buNone/>
        <a:defRPr sz="8800" kern="1200">
          <a:solidFill>
            <a:schemeClr val="bg1"/>
          </a:solidFill>
          <a:latin typeface="Trebuchet MS" pitchFamily="34" charset="0"/>
          <a:ea typeface="+mj-ea"/>
          <a:cs typeface="+mj-cs"/>
        </a:defRPr>
      </a:lvl1pPr>
    </p:titleStyle>
    <p:bodyStyle>
      <a:lvl1pPr marL="1645838" indent="-1645838" algn="l" defTabSz="4388900" rtl="0" eaLnBrk="1" latinLnBrk="0" hangingPunct="1">
        <a:spcBef>
          <a:spcPct val="20000"/>
        </a:spcBef>
        <a:buFont typeface="Arial" pitchFamily="34" charset="0"/>
        <a:buChar char="•"/>
        <a:defRPr sz="15400" kern="1200">
          <a:solidFill>
            <a:schemeClr val="tx1"/>
          </a:solidFill>
          <a:latin typeface="+mn-lt"/>
          <a:ea typeface="+mn-ea"/>
          <a:cs typeface="+mn-cs"/>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p:bodyStyle>
    <p:otherStyle>
      <a:defPPr>
        <a:defRPr lang="en-US"/>
      </a:defPPr>
      <a:lvl1pPr marL="0" algn="l" defTabSz="4388900" rtl="0" eaLnBrk="1" latinLnBrk="0" hangingPunct="1">
        <a:defRPr sz="8600" kern="1200">
          <a:solidFill>
            <a:schemeClr val="tx1"/>
          </a:solidFill>
          <a:latin typeface="+mn-lt"/>
          <a:ea typeface="+mn-ea"/>
          <a:cs typeface="+mn-cs"/>
        </a:defRPr>
      </a:lvl1pPr>
      <a:lvl2pPr marL="2194451" algn="l" defTabSz="4388900" rtl="0" eaLnBrk="1" latinLnBrk="0" hangingPunct="1">
        <a:defRPr sz="8600" kern="1200">
          <a:solidFill>
            <a:schemeClr val="tx1"/>
          </a:solidFill>
          <a:latin typeface="+mn-lt"/>
          <a:ea typeface="+mn-ea"/>
          <a:cs typeface="+mn-cs"/>
        </a:defRPr>
      </a:lvl2pPr>
      <a:lvl3pPr marL="4388900" algn="l" defTabSz="4388900" rtl="0" eaLnBrk="1" latinLnBrk="0" hangingPunct="1">
        <a:defRPr sz="8600" kern="1200">
          <a:solidFill>
            <a:schemeClr val="tx1"/>
          </a:solidFill>
          <a:latin typeface="+mn-lt"/>
          <a:ea typeface="+mn-ea"/>
          <a:cs typeface="+mn-cs"/>
        </a:defRPr>
      </a:lvl3pPr>
      <a:lvl4pPr marL="6583351" algn="l" defTabSz="4388900" rtl="0" eaLnBrk="1" latinLnBrk="0" hangingPunct="1">
        <a:defRPr sz="8600" kern="1200">
          <a:solidFill>
            <a:schemeClr val="tx1"/>
          </a:solidFill>
          <a:latin typeface="+mn-lt"/>
          <a:ea typeface="+mn-ea"/>
          <a:cs typeface="+mn-cs"/>
        </a:defRPr>
      </a:lvl4pPr>
      <a:lvl5pPr marL="8777801" algn="l" defTabSz="4388900" rtl="0" eaLnBrk="1" latinLnBrk="0" hangingPunct="1">
        <a:defRPr sz="8600" kern="1200">
          <a:solidFill>
            <a:schemeClr val="tx1"/>
          </a:solidFill>
          <a:latin typeface="+mn-lt"/>
          <a:ea typeface="+mn-ea"/>
          <a:cs typeface="+mn-cs"/>
        </a:defRPr>
      </a:lvl5pPr>
      <a:lvl6pPr marL="10972252" algn="l" defTabSz="4388900" rtl="0" eaLnBrk="1" latinLnBrk="0" hangingPunct="1">
        <a:defRPr sz="8600" kern="1200">
          <a:solidFill>
            <a:schemeClr val="tx1"/>
          </a:solidFill>
          <a:latin typeface="+mn-lt"/>
          <a:ea typeface="+mn-ea"/>
          <a:cs typeface="+mn-cs"/>
        </a:defRPr>
      </a:lvl6pPr>
      <a:lvl7pPr marL="13166703" algn="l" defTabSz="4388900" rtl="0" eaLnBrk="1" latinLnBrk="0" hangingPunct="1">
        <a:defRPr sz="8600" kern="1200">
          <a:solidFill>
            <a:schemeClr val="tx1"/>
          </a:solidFill>
          <a:latin typeface="+mn-lt"/>
          <a:ea typeface="+mn-ea"/>
          <a:cs typeface="+mn-cs"/>
        </a:defRPr>
      </a:lvl7pPr>
      <a:lvl8pPr marL="15361152" algn="l" defTabSz="4388900" rtl="0" eaLnBrk="1" latinLnBrk="0" hangingPunct="1">
        <a:defRPr sz="8600" kern="1200">
          <a:solidFill>
            <a:schemeClr val="tx1"/>
          </a:solidFill>
          <a:latin typeface="+mn-lt"/>
          <a:ea typeface="+mn-ea"/>
          <a:cs typeface="+mn-cs"/>
        </a:defRPr>
      </a:lvl8pPr>
      <a:lvl9pPr marL="17555603" algn="l" defTabSz="4388900" rtl="0" eaLnBrk="1" latinLnBrk="0" hangingPunct="1">
        <a:defRPr sz="8600"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1" orient="horz" pos="2856" userDrawn="1">
          <p15:clr>
            <a:srgbClr val="F26B43"/>
          </p15:clr>
        </p15:guide>
      </p15:sldGuideLst>
    </p:ext>
  </p:extLst>
</p:sldMaster>
</file>

<file path=ppt/slides/_rels/slide1.xml.rels><?xml version="1.0" encoding="UTF-8" standalone="yes"?>
<Relationships xmlns="http://schemas.openxmlformats.org/package/2006/relationships"><Relationship Id="rId20" Type="http://schemas.openxmlformats.org/officeDocument/2006/relationships/image" Target="../media/image28.png"/><Relationship Id="rId21" Type="http://schemas.openxmlformats.org/officeDocument/2006/relationships/image" Target="../media/image29.png"/><Relationship Id="rId22" Type="http://schemas.openxmlformats.org/officeDocument/2006/relationships/hyperlink" Target="https://github.com/adafruit/Adafruit_Python_MCP3008.git" TargetMode="External"/><Relationship Id="rId23" Type="http://schemas.openxmlformats.org/officeDocument/2006/relationships/hyperlink" Target="mailto:pi@raspberrypi:~/Adafruit_Python_MCP3008/examples/simpletest.py" TargetMode="External"/><Relationship Id="rId24" Type="http://schemas.openxmlformats.org/officeDocument/2006/relationships/image" Target="../media/image30.png"/><Relationship Id="rId25" Type="http://schemas.openxmlformats.org/officeDocument/2006/relationships/image" Target="../media/image31.png"/><Relationship Id="rId26" Type="http://schemas.openxmlformats.org/officeDocument/2006/relationships/image" Target="../media/image32.png"/><Relationship Id="rId27" Type="http://schemas.openxmlformats.org/officeDocument/2006/relationships/image" Target="../media/image33.png"/><Relationship Id="rId28" Type="http://schemas.openxmlformats.org/officeDocument/2006/relationships/image" Target="../media/image34.png"/><Relationship Id="rId29" Type="http://schemas.openxmlformats.org/officeDocument/2006/relationships/image" Target="../media/image35.png"/><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1.jpeg"/><Relationship Id="rId4" Type="http://schemas.openxmlformats.org/officeDocument/2006/relationships/image" Target="../media/image12.jpeg"/><Relationship Id="rId5" Type="http://schemas.openxmlformats.org/officeDocument/2006/relationships/image" Target="../media/image13.jpeg"/><Relationship Id="rId30" Type="http://schemas.openxmlformats.org/officeDocument/2006/relationships/image" Target="../media/image36.png"/><Relationship Id="rId31" Type="http://schemas.openxmlformats.org/officeDocument/2006/relationships/image" Target="../media/image37.png"/><Relationship Id="rId32" Type="http://schemas.openxmlformats.org/officeDocument/2006/relationships/image" Target="../media/image38.png"/><Relationship Id="rId9" Type="http://schemas.openxmlformats.org/officeDocument/2006/relationships/image" Target="../media/image17.jpeg"/><Relationship Id="rId6" Type="http://schemas.openxmlformats.org/officeDocument/2006/relationships/image" Target="../media/image14.jpeg"/><Relationship Id="rId7" Type="http://schemas.openxmlformats.org/officeDocument/2006/relationships/image" Target="../media/image15.jpeg"/><Relationship Id="rId8" Type="http://schemas.openxmlformats.org/officeDocument/2006/relationships/image" Target="../media/image16.jpeg"/><Relationship Id="rId33" Type="http://schemas.openxmlformats.org/officeDocument/2006/relationships/image" Target="../media/image39.png"/><Relationship Id="rId34" Type="http://schemas.openxmlformats.org/officeDocument/2006/relationships/image" Target="../media/image40.png"/><Relationship Id="rId35" Type="http://schemas.openxmlformats.org/officeDocument/2006/relationships/image" Target="../media/image41.png"/><Relationship Id="rId10" Type="http://schemas.openxmlformats.org/officeDocument/2006/relationships/image" Target="../media/image18.jpeg"/><Relationship Id="rId11" Type="http://schemas.openxmlformats.org/officeDocument/2006/relationships/image" Target="../media/image19.jpeg"/><Relationship Id="rId12" Type="http://schemas.openxmlformats.org/officeDocument/2006/relationships/image" Target="../media/image20.jpeg"/><Relationship Id="rId13" Type="http://schemas.openxmlformats.org/officeDocument/2006/relationships/image" Target="../media/image21.jpg"/><Relationship Id="rId14" Type="http://schemas.openxmlformats.org/officeDocument/2006/relationships/image" Target="../media/image22.png"/><Relationship Id="rId15" Type="http://schemas.openxmlformats.org/officeDocument/2006/relationships/image" Target="../media/image23.png"/><Relationship Id="rId16" Type="http://schemas.openxmlformats.org/officeDocument/2006/relationships/image" Target="../media/image24.png"/><Relationship Id="rId17" Type="http://schemas.openxmlformats.org/officeDocument/2006/relationships/image" Target="../media/image25.png"/><Relationship Id="rId18" Type="http://schemas.openxmlformats.org/officeDocument/2006/relationships/image" Target="../media/image26.png"/><Relationship Id="rId19" Type="http://schemas.openxmlformats.org/officeDocument/2006/relationships/image" Target="../media/image27.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985681" y="5431809"/>
            <a:ext cx="10056813" cy="1015640"/>
          </a:xfrm>
        </p:spPr>
        <p:txBody>
          <a:bodyPr/>
          <a:lstStyle/>
          <a:p>
            <a:r>
              <a:rPr lang="en-US" sz="3600" dirty="0" smtClean="0"/>
              <a:t>Total Cost: $129</a:t>
            </a:r>
            <a:endParaRPr lang="en-US" sz="3600" dirty="0"/>
          </a:p>
        </p:txBody>
      </p:sp>
      <p:sp>
        <p:nvSpPr>
          <p:cNvPr id="3" name="Text Placeholder 2"/>
          <p:cNvSpPr>
            <a:spLocks noGrp="1"/>
          </p:cNvSpPr>
          <p:nvPr>
            <p:ph type="body" sz="quarter" idx="11"/>
          </p:nvPr>
        </p:nvSpPr>
        <p:spPr>
          <a:xfrm>
            <a:off x="922341" y="4674099"/>
            <a:ext cx="10048875" cy="754045"/>
          </a:xfrm>
        </p:spPr>
        <p:txBody>
          <a:bodyPr/>
          <a:lstStyle/>
          <a:p>
            <a:r>
              <a:rPr lang="en-US" dirty="0" smtClean="0">
                <a:solidFill>
                  <a:srgbClr val="5B9BD5"/>
                </a:solidFill>
              </a:rPr>
              <a:t>Parts needed</a:t>
            </a:r>
            <a:endParaRPr lang="en-US" dirty="0">
              <a:solidFill>
                <a:srgbClr val="5B9BD5"/>
              </a:solidFill>
            </a:endParaRPr>
          </a:p>
        </p:txBody>
      </p:sp>
      <p:sp>
        <p:nvSpPr>
          <p:cNvPr id="4" name="Text Placeholder 3"/>
          <p:cNvSpPr>
            <a:spLocks noGrp="1"/>
          </p:cNvSpPr>
          <p:nvPr>
            <p:ph type="body" sz="quarter" idx="20"/>
          </p:nvPr>
        </p:nvSpPr>
        <p:spPr>
          <a:xfrm>
            <a:off x="985681" y="11121935"/>
            <a:ext cx="10050462" cy="904575"/>
          </a:xfrm>
        </p:spPr>
        <p:txBody>
          <a:bodyPr/>
          <a:lstStyle/>
          <a:p>
            <a:r>
              <a:rPr lang="en-US" dirty="0" smtClean="0">
                <a:solidFill>
                  <a:srgbClr val="5B9BD5"/>
                </a:solidFill>
              </a:rPr>
              <a:t>Assembly</a:t>
            </a:r>
            <a:endParaRPr lang="en-US" dirty="0">
              <a:solidFill>
                <a:srgbClr val="5B9BD5"/>
              </a:solidFill>
            </a:endParaRPr>
          </a:p>
          <a:p>
            <a:endParaRPr lang="en-US" dirty="0"/>
          </a:p>
        </p:txBody>
      </p:sp>
      <p:sp>
        <p:nvSpPr>
          <p:cNvPr id="8" name="Text Placeholder 7"/>
          <p:cNvSpPr>
            <a:spLocks noGrp="1"/>
          </p:cNvSpPr>
          <p:nvPr>
            <p:ph type="body" sz="quarter" idx="24"/>
          </p:nvPr>
        </p:nvSpPr>
        <p:spPr/>
        <p:txBody>
          <a:bodyPr/>
          <a:lstStyle/>
          <a:p>
            <a:r>
              <a:rPr lang="en-US" dirty="0" smtClean="0">
                <a:solidFill>
                  <a:srgbClr val="5B9BD5"/>
                </a:solidFill>
              </a:rPr>
              <a:t>Configuring your Pi</a:t>
            </a:r>
            <a:endParaRPr lang="en-US" dirty="0">
              <a:solidFill>
                <a:srgbClr val="5B9BD5"/>
              </a:solidFill>
            </a:endParaRPr>
          </a:p>
        </p:txBody>
      </p:sp>
      <p:sp>
        <p:nvSpPr>
          <p:cNvPr id="9" name="Text Placeholder 8"/>
          <p:cNvSpPr>
            <a:spLocks noGrp="1"/>
          </p:cNvSpPr>
          <p:nvPr>
            <p:ph type="body" sz="quarter" idx="25"/>
          </p:nvPr>
        </p:nvSpPr>
        <p:spPr/>
        <p:txBody>
          <a:bodyPr/>
          <a:lstStyle/>
          <a:p>
            <a:r>
              <a:rPr lang="en-US" dirty="0" smtClean="0">
                <a:solidFill>
                  <a:srgbClr val="5B9BD5"/>
                </a:solidFill>
              </a:rPr>
              <a:t>EC2, Amazon Web Services, Dynamo DB</a:t>
            </a:r>
            <a:endParaRPr lang="en-US" dirty="0">
              <a:solidFill>
                <a:srgbClr val="5B9BD5"/>
              </a:solidFill>
            </a:endParaRPr>
          </a:p>
        </p:txBody>
      </p:sp>
      <p:sp>
        <p:nvSpPr>
          <p:cNvPr id="16" name="Text Placeholder 15"/>
          <p:cNvSpPr>
            <a:spLocks noGrp="1"/>
          </p:cNvSpPr>
          <p:nvPr>
            <p:ph type="body" sz="quarter" idx="150"/>
          </p:nvPr>
        </p:nvSpPr>
        <p:spPr/>
        <p:txBody>
          <a:bodyPr/>
          <a:lstStyle/>
          <a:p>
            <a:r>
              <a:rPr lang="en-US" dirty="0" smtClean="0"/>
              <a:t>*Cal Poly, ^M Squared Lasers</a:t>
            </a:r>
            <a:endParaRPr lang="en-US" dirty="0"/>
          </a:p>
        </p:txBody>
      </p:sp>
      <p:sp>
        <p:nvSpPr>
          <p:cNvPr id="17" name="Text Placeholder 16"/>
          <p:cNvSpPr>
            <a:spLocks noGrp="1"/>
          </p:cNvSpPr>
          <p:nvPr>
            <p:ph type="body" sz="quarter" idx="151"/>
          </p:nvPr>
        </p:nvSpPr>
        <p:spPr/>
        <p:txBody>
          <a:bodyPr/>
          <a:lstStyle/>
          <a:p>
            <a:r>
              <a:rPr lang="en-US" dirty="0" smtClean="0"/>
              <a:t>Katya Vasilaky*, Ryan </a:t>
            </a:r>
            <a:r>
              <a:rPr lang="en-US" dirty="0" err="1" smtClean="0"/>
              <a:t>Considine</a:t>
            </a:r>
            <a:r>
              <a:rPr lang="en-US" dirty="0" smtClean="0"/>
              <a:t>^</a:t>
            </a:r>
            <a:endParaRPr lang="en-US" dirty="0"/>
          </a:p>
        </p:txBody>
      </p:sp>
      <p:sp>
        <p:nvSpPr>
          <p:cNvPr id="18" name="Text Placeholder 17"/>
          <p:cNvSpPr>
            <a:spLocks noGrp="1"/>
          </p:cNvSpPr>
          <p:nvPr>
            <p:ph type="body" sz="quarter" idx="153"/>
          </p:nvPr>
        </p:nvSpPr>
        <p:spPr>
          <a:xfrm>
            <a:off x="5932593" y="1"/>
            <a:ext cx="31998968" cy="2540000"/>
          </a:xfrm>
        </p:spPr>
        <p:txBody>
          <a:bodyPr>
            <a:normAutofit fontScale="47500" lnSpcReduction="20000"/>
          </a:bodyPr>
          <a:lstStyle/>
          <a:p>
            <a:r>
              <a:rPr lang="en-US" dirty="0" smtClean="0"/>
              <a:t>Reporting Water Sensor Values, Step by Step</a:t>
            </a:r>
          </a:p>
          <a:p>
            <a:r>
              <a:rPr lang="en-US" dirty="0" smtClean="0"/>
              <a:t>With </a:t>
            </a:r>
            <a:r>
              <a:rPr lang="en-US" dirty="0" err="1"/>
              <a:t>Raspberrypi</a:t>
            </a:r>
            <a:r>
              <a:rPr lang="en-US" dirty="0"/>
              <a:t> &amp; EC2 </a:t>
            </a:r>
            <a:endParaRPr lang="en-US" dirty="0" smtClean="0"/>
          </a:p>
          <a:p>
            <a:r>
              <a:rPr lang="en-US" dirty="0" err="1"/>
              <a:t>github.com</a:t>
            </a:r>
            <a:r>
              <a:rPr lang="en-US" dirty="0"/>
              <a:t>/</a:t>
            </a:r>
            <a:r>
              <a:rPr lang="en-US" dirty="0" err="1"/>
              <a:t>kathrynthegreat</a:t>
            </a:r>
            <a:r>
              <a:rPr lang="en-US" dirty="0"/>
              <a:t>/</a:t>
            </a:r>
            <a:r>
              <a:rPr lang="en-US" dirty="0" err="1"/>
              <a:t>rasberry_sensor</a:t>
            </a:r>
            <a:endParaRPr lang="en-US" dirty="0"/>
          </a:p>
        </p:txBody>
      </p:sp>
      <p:sp>
        <p:nvSpPr>
          <p:cNvPr id="21" name="TextBox 20"/>
          <p:cNvSpPr txBox="1"/>
          <p:nvPr/>
        </p:nvSpPr>
        <p:spPr>
          <a:xfrm>
            <a:off x="985681" y="6459520"/>
            <a:ext cx="10038660" cy="4154983"/>
          </a:xfrm>
          <a:prstGeom prst="rect">
            <a:avLst/>
          </a:prstGeom>
          <a:noFill/>
        </p:spPr>
        <p:txBody>
          <a:bodyPr wrap="square" rtlCol="0">
            <a:spAutoFit/>
          </a:bodyPr>
          <a:lstStyle/>
          <a:p>
            <a:pPr marL="342900" indent="-342900">
              <a:buFontTx/>
              <a:buChar char="-"/>
            </a:pPr>
            <a:r>
              <a:rPr lang="en-US" sz="2400" dirty="0" smtClean="0"/>
              <a:t>Raspberry </a:t>
            </a:r>
            <a:r>
              <a:rPr lang="en-US" sz="2400" dirty="0"/>
              <a:t>Pi Model </a:t>
            </a:r>
            <a:r>
              <a:rPr lang="en-US" sz="2400" dirty="0" smtClean="0"/>
              <a:t>B ($38)</a:t>
            </a:r>
            <a:endParaRPr lang="en-US" sz="2400" dirty="0"/>
          </a:p>
          <a:p>
            <a:pPr marL="342900" indent="-342900">
              <a:buFontTx/>
              <a:buChar char="-"/>
            </a:pPr>
            <a:r>
              <a:rPr lang="en-US" sz="2400" dirty="0" smtClean="0"/>
              <a:t>Half </a:t>
            </a:r>
            <a:r>
              <a:rPr lang="en-US" sz="2400" dirty="0"/>
              <a:t>size </a:t>
            </a:r>
            <a:r>
              <a:rPr lang="en-US" sz="2400" dirty="0" smtClean="0"/>
              <a:t>breadboard ($3)</a:t>
            </a:r>
            <a:endParaRPr lang="en-US" sz="2400" dirty="0"/>
          </a:p>
          <a:p>
            <a:pPr marL="342900" indent="-342900">
              <a:buFontTx/>
              <a:buChar char="-"/>
            </a:pPr>
            <a:r>
              <a:rPr lang="en-US" sz="2400" dirty="0" smtClean="0"/>
              <a:t>Female </a:t>
            </a:r>
            <a:r>
              <a:rPr lang="en-US" sz="2400" dirty="0"/>
              <a:t>to male jumper </a:t>
            </a:r>
            <a:r>
              <a:rPr lang="en-US" sz="2400" dirty="0" smtClean="0"/>
              <a:t>wires ($10)</a:t>
            </a:r>
            <a:endParaRPr lang="en-US" sz="2400" dirty="0"/>
          </a:p>
          <a:p>
            <a:pPr marL="342900" indent="-342900">
              <a:buFontTx/>
              <a:buChar char="-"/>
            </a:pPr>
            <a:r>
              <a:rPr lang="en-US" sz="2400" dirty="0" smtClean="0"/>
              <a:t>Male </a:t>
            </a:r>
            <a:r>
              <a:rPr lang="en-US" sz="2400" dirty="0"/>
              <a:t>to male jumper wires </a:t>
            </a:r>
            <a:r>
              <a:rPr lang="en-US" sz="2400" dirty="0" smtClean="0"/>
              <a:t>($8)</a:t>
            </a:r>
          </a:p>
          <a:p>
            <a:pPr marL="342900" indent="-342900">
              <a:buFontTx/>
              <a:buChar char="-"/>
            </a:pPr>
            <a:r>
              <a:rPr lang="en-US" sz="2400" dirty="0" smtClean="0"/>
              <a:t>MCP3008 ($10)</a:t>
            </a:r>
            <a:endParaRPr lang="en-US" sz="2400" dirty="0"/>
          </a:p>
          <a:p>
            <a:pPr marL="342900" indent="-342900">
              <a:buFontTx/>
              <a:buChar char="-"/>
            </a:pPr>
            <a:r>
              <a:rPr lang="en-US" sz="2400" dirty="0" smtClean="0"/>
              <a:t>Octopus </a:t>
            </a:r>
            <a:r>
              <a:rPr lang="en-US" sz="2400" dirty="0"/>
              <a:t>soil moisture sensor </a:t>
            </a:r>
            <a:r>
              <a:rPr lang="en-US" sz="2400" dirty="0" smtClean="0"/>
              <a:t>brick ($7)</a:t>
            </a:r>
            <a:endParaRPr lang="en-US" sz="2400" dirty="0"/>
          </a:p>
          <a:p>
            <a:pPr marL="342900" indent="-342900">
              <a:buFontTx/>
              <a:buChar char="-"/>
            </a:pPr>
            <a:r>
              <a:rPr lang="en-US" sz="2400" dirty="0" smtClean="0"/>
              <a:t>RGB </a:t>
            </a:r>
            <a:r>
              <a:rPr lang="en-US" sz="2400" dirty="0"/>
              <a:t>Negative 16x2 </a:t>
            </a:r>
            <a:r>
              <a:rPr lang="en-US" sz="2400" dirty="0" err="1"/>
              <a:t>LCD+Keypad</a:t>
            </a:r>
            <a:r>
              <a:rPr lang="en-US" sz="2400" dirty="0"/>
              <a:t> Kit </a:t>
            </a:r>
            <a:r>
              <a:rPr lang="en-US" sz="2400" dirty="0" smtClean="0"/>
              <a:t> ($25)</a:t>
            </a:r>
            <a:endParaRPr lang="en-US" sz="2400" dirty="0"/>
          </a:p>
          <a:p>
            <a:pPr marL="342900" indent="-342900">
              <a:buFontTx/>
              <a:buChar char="-"/>
            </a:pPr>
            <a:r>
              <a:rPr lang="en-US" sz="2400" dirty="0" smtClean="0"/>
              <a:t>Stacking </a:t>
            </a:r>
            <a:r>
              <a:rPr lang="en-US" sz="2400" dirty="0"/>
              <a:t>header </a:t>
            </a:r>
            <a:r>
              <a:rPr lang="en-US" sz="2400" dirty="0" smtClean="0"/>
              <a:t>raspberry </a:t>
            </a:r>
            <a:r>
              <a:rPr lang="en-US" sz="2400" dirty="0"/>
              <a:t>pi 2x13 extra </a:t>
            </a:r>
            <a:r>
              <a:rPr lang="en-US" sz="2400" dirty="0" smtClean="0"/>
              <a:t>tall ($2)</a:t>
            </a:r>
            <a:endParaRPr lang="en-US" sz="2400" dirty="0"/>
          </a:p>
          <a:p>
            <a:pPr marL="342900" indent="-342900">
              <a:buFontTx/>
              <a:buChar char="-"/>
            </a:pPr>
            <a:r>
              <a:rPr lang="en-US" sz="2400" dirty="0" smtClean="0"/>
              <a:t>Android </a:t>
            </a:r>
            <a:r>
              <a:rPr lang="en-US" sz="2400" dirty="0"/>
              <a:t>USB cable </a:t>
            </a:r>
            <a:r>
              <a:rPr lang="en-US" sz="2400" dirty="0" smtClean="0"/>
              <a:t>($5)</a:t>
            </a:r>
            <a:endParaRPr lang="en-US" sz="2400" dirty="0"/>
          </a:p>
          <a:p>
            <a:pPr marL="342900" indent="-342900">
              <a:buFontTx/>
              <a:buChar char="-"/>
            </a:pPr>
            <a:r>
              <a:rPr lang="en-US" sz="2400" dirty="0" smtClean="0"/>
              <a:t>Soldering </a:t>
            </a:r>
            <a:r>
              <a:rPr lang="en-US" sz="2400" dirty="0"/>
              <a:t>Iron </a:t>
            </a:r>
            <a:r>
              <a:rPr lang="en-US" sz="2400" dirty="0" smtClean="0"/>
              <a:t>($16)</a:t>
            </a:r>
          </a:p>
          <a:p>
            <a:pPr marL="342900" indent="-342900">
              <a:buFontTx/>
              <a:buChar char="-"/>
            </a:pPr>
            <a:r>
              <a:rPr lang="en-US" sz="2400" dirty="0" smtClean="0"/>
              <a:t>Ethernet Cable ($5)</a:t>
            </a:r>
            <a:endParaRPr lang="en-US" sz="2400" dirty="0"/>
          </a:p>
        </p:txBody>
      </p:sp>
      <p:pic>
        <p:nvPicPr>
          <p:cNvPr id="22" name="20160701_145243.jpg"/>
          <p:cNvPicPr>
            <a:picLocks noChangeAspect="1"/>
          </p:cNvPicPr>
          <p:nvPr/>
        </p:nvPicPr>
        <p:blipFill>
          <a:blip r:embed="rId3">
            <a:extLst/>
          </a:blip>
          <a:stretch>
            <a:fillRect/>
          </a:stretch>
        </p:blipFill>
        <p:spPr>
          <a:xfrm>
            <a:off x="934141" y="12316115"/>
            <a:ext cx="5830195" cy="3279485"/>
          </a:xfrm>
          <a:prstGeom prst="rect">
            <a:avLst/>
          </a:prstGeom>
          <a:ln w="12700">
            <a:miter lim="400000"/>
          </a:ln>
        </p:spPr>
      </p:pic>
      <p:sp>
        <p:nvSpPr>
          <p:cNvPr id="23" name="TextBox 22"/>
          <p:cNvSpPr txBox="1"/>
          <p:nvPr/>
        </p:nvSpPr>
        <p:spPr>
          <a:xfrm>
            <a:off x="7176984" y="12570115"/>
            <a:ext cx="3542709" cy="1631216"/>
          </a:xfrm>
          <a:prstGeom prst="rect">
            <a:avLst/>
          </a:prstGeom>
          <a:noFill/>
        </p:spPr>
        <p:txBody>
          <a:bodyPr wrap="square" rtlCol="0">
            <a:spAutoFit/>
          </a:bodyPr>
          <a:lstStyle/>
          <a:p>
            <a:r>
              <a:rPr lang="en-US" sz="2000" dirty="0"/>
              <a:t>The tools. Fan is used to exhaust the fumes from the solder. Soldering gun, soldering tool kit… </a:t>
            </a:r>
          </a:p>
          <a:p>
            <a:endParaRPr lang="en-US" sz="2000" dirty="0"/>
          </a:p>
        </p:txBody>
      </p:sp>
      <p:pic>
        <p:nvPicPr>
          <p:cNvPr id="24" name="20160701_163817.jpg"/>
          <p:cNvPicPr>
            <a:picLocks noChangeAspect="1"/>
          </p:cNvPicPr>
          <p:nvPr/>
        </p:nvPicPr>
        <p:blipFill>
          <a:blip r:embed="rId4">
            <a:extLst/>
          </a:blip>
          <a:srcRect l="16869" t="21595" r="14166" b="9439"/>
          <a:stretch>
            <a:fillRect/>
          </a:stretch>
        </p:blipFill>
        <p:spPr>
          <a:xfrm>
            <a:off x="934142" y="15908599"/>
            <a:ext cx="5830194" cy="3279485"/>
          </a:xfrm>
          <a:prstGeom prst="rect">
            <a:avLst/>
          </a:prstGeom>
          <a:ln w="12700">
            <a:miter lim="400000"/>
          </a:ln>
        </p:spPr>
      </p:pic>
      <p:sp>
        <p:nvSpPr>
          <p:cNvPr id="25" name="TextBox 24"/>
          <p:cNvSpPr txBox="1"/>
          <p:nvPr/>
        </p:nvSpPr>
        <p:spPr>
          <a:xfrm>
            <a:off x="7176984" y="15555417"/>
            <a:ext cx="3542709" cy="3477875"/>
          </a:xfrm>
          <a:prstGeom prst="rect">
            <a:avLst/>
          </a:prstGeom>
          <a:noFill/>
        </p:spPr>
        <p:txBody>
          <a:bodyPr wrap="square" rtlCol="0">
            <a:spAutoFit/>
          </a:bodyPr>
          <a:lstStyle/>
          <a:p>
            <a:r>
              <a:rPr lang="en-US" sz="2000" dirty="0"/>
              <a:t>The large Red arrow is the LCD display which displays raspberry pi’s output text. The Light Blue arrow is the 16pin I2C port expander chip - MCP23017-E/SP . The Green arrow is the Potentiometer which controls the brightness of the display. The four Red arrows are control buttons up, down, left, right, and select. </a:t>
            </a:r>
          </a:p>
        </p:txBody>
      </p:sp>
      <p:pic>
        <p:nvPicPr>
          <p:cNvPr id="26" name="20160701_153446.jpg"/>
          <p:cNvPicPr>
            <a:picLocks noChangeAspect="1"/>
          </p:cNvPicPr>
          <p:nvPr/>
        </p:nvPicPr>
        <p:blipFill>
          <a:blip r:embed="rId5">
            <a:extLst/>
          </a:blip>
          <a:stretch>
            <a:fillRect/>
          </a:stretch>
        </p:blipFill>
        <p:spPr>
          <a:xfrm rot="5400000">
            <a:off x="2209497" y="18104846"/>
            <a:ext cx="3279484" cy="5830193"/>
          </a:xfrm>
          <a:prstGeom prst="rect">
            <a:avLst/>
          </a:prstGeom>
          <a:ln w="12700">
            <a:miter lim="400000"/>
          </a:ln>
        </p:spPr>
      </p:pic>
      <p:sp>
        <p:nvSpPr>
          <p:cNvPr id="27" name="TextBox 26"/>
          <p:cNvSpPr txBox="1"/>
          <p:nvPr/>
        </p:nvSpPr>
        <p:spPr>
          <a:xfrm>
            <a:off x="7176984" y="20261430"/>
            <a:ext cx="3542709" cy="1631216"/>
          </a:xfrm>
          <a:prstGeom prst="rect">
            <a:avLst/>
          </a:prstGeom>
          <a:noFill/>
        </p:spPr>
        <p:txBody>
          <a:bodyPr wrap="square" rtlCol="0">
            <a:spAutoFit/>
          </a:bodyPr>
          <a:lstStyle/>
          <a:p>
            <a:r>
              <a:rPr lang="en-US" sz="2000" dirty="0"/>
              <a:t>LCD Printed Circuit Board (PCB). Has pre-drilled holes. Here we are cutting a resistors wire before soldering it to the PCB board. </a:t>
            </a:r>
          </a:p>
        </p:txBody>
      </p:sp>
      <p:pic>
        <p:nvPicPr>
          <p:cNvPr id="28" name="20160701_153452.jpg"/>
          <p:cNvPicPr>
            <a:picLocks noChangeAspect="1"/>
          </p:cNvPicPr>
          <p:nvPr/>
        </p:nvPicPr>
        <p:blipFill>
          <a:blip r:embed="rId6">
            <a:extLst/>
          </a:blip>
          <a:srcRect/>
          <a:stretch>
            <a:fillRect/>
          </a:stretch>
        </p:blipFill>
        <p:spPr>
          <a:xfrm rot="5400000">
            <a:off x="2133357" y="21633716"/>
            <a:ext cx="3160721" cy="5619060"/>
          </a:xfrm>
          <a:prstGeom prst="rect">
            <a:avLst/>
          </a:prstGeom>
          <a:ln w="12700">
            <a:miter lim="400000"/>
          </a:ln>
        </p:spPr>
      </p:pic>
      <p:sp>
        <p:nvSpPr>
          <p:cNvPr id="29" name="TextBox 28"/>
          <p:cNvSpPr txBox="1"/>
          <p:nvPr/>
        </p:nvSpPr>
        <p:spPr>
          <a:xfrm>
            <a:off x="7176984" y="23787999"/>
            <a:ext cx="3542709" cy="707886"/>
          </a:xfrm>
          <a:prstGeom prst="rect">
            <a:avLst/>
          </a:prstGeom>
          <a:noFill/>
        </p:spPr>
        <p:txBody>
          <a:bodyPr wrap="square" rtlCol="0">
            <a:spAutoFit/>
          </a:bodyPr>
          <a:lstStyle/>
          <a:p>
            <a:r>
              <a:rPr lang="en-US" sz="2000" dirty="0"/>
              <a:t>Soldered resistors on the PCB board. </a:t>
            </a:r>
          </a:p>
        </p:txBody>
      </p:sp>
      <p:pic>
        <p:nvPicPr>
          <p:cNvPr id="35" name="20160701_154446.jpg"/>
          <p:cNvPicPr>
            <a:picLocks noChangeAspect="1"/>
          </p:cNvPicPr>
          <p:nvPr/>
        </p:nvPicPr>
        <p:blipFill>
          <a:blip r:embed="rId7">
            <a:extLst/>
          </a:blip>
          <a:stretch>
            <a:fillRect/>
          </a:stretch>
        </p:blipFill>
        <p:spPr>
          <a:xfrm>
            <a:off x="11663366" y="4803366"/>
            <a:ext cx="2611434" cy="4642549"/>
          </a:xfrm>
          <a:prstGeom prst="rect">
            <a:avLst/>
          </a:prstGeom>
          <a:ln w="12700">
            <a:miter lim="400000"/>
          </a:ln>
        </p:spPr>
      </p:pic>
      <p:sp>
        <p:nvSpPr>
          <p:cNvPr id="36" name="TextBox 35"/>
          <p:cNvSpPr txBox="1"/>
          <p:nvPr/>
        </p:nvSpPr>
        <p:spPr>
          <a:xfrm>
            <a:off x="14331858" y="5399275"/>
            <a:ext cx="7107238" cy="2862322"/>
          </a:xfrm>
          <a:prstGeom prst="rect">
            <a:avLst/>
          </a:prstGeom>
          <a:noFill/>
        </p:spPr>
        <p:txBody>
          <a:bodyPr wrap="square" rtlCol="0">
            <a:spAutoFit/>
          </a:bodyPr>
          <a:lstStyle/>
          <a:p>
            <a:r>
              <a:rPr lang="en-US" sz="2000" dirty="0"/>
              <a:t>Soldering in LCD Buttons. *These buttons are useful to send a signal to the Pi (say if you have a basic menu system). We have a 4-way 'direction pad' for up/down/left/right input and a button to the right called SELECT. These 5 buttons should be able to make 'talking' back to your project easy. These are connected to the I2C port expander chip so they require no extra pins on the Pi, our library does the work of reading whether they are pressed. (*info from </a:t>
            </a:r>
            <a:r>
              <a:rPr lang="en-US" sz="2000" dirty="0" err="1"/>
              <a:t>Adafruit</a:t>
            </a:r>
            <a:r>
              <a:rPr lang="en-US" sz="2000" dirty="0"/>
              <a:t>)</a:t>
            </a:r>
          </a:p>
          <a:p>
            <a:endParaRPr lang="en-US" sz="2000" dirty="0"/>
          </a:p>
        </p:txBody>
      </p:sp>
      <p:pic>
        <p:nvPicPr>
          <p:cNvPr id="37" name="20160701_160145.jpg"/>
          <p:cNvPicPr>
            <a:picLocks noChangeAspect="1"/>
          </p:cNvPicPr>
          <p:nvPr/>
        </p:nvPicPr>
        <p:blipFill>
          <a:blip r:embed="rId8">
            <a:extLst/>
          </a:blip>
          <a:stretch>
            <a:fillRect/>
          </a:stretch>
        </p:blipFill>
        <p:spPr>
          <a:xfrm>
            <a:off x="11658338" y="9681733"/>
            <a:ext cx="6227139" cy="3502766"/>
          </a:xfrm>
          <a:prstGeom prst="rect">
            <a:avLst/>
          </a:prstGeom>
          <a:ln w="12700">
            <a:miter lim="400000"/>
          </a:ln>
        </p:spPr>
      </p:pic>
      <p:sp>
        <p:nvSpPr>
          <p:cNvPr id="38" name="TextBox 37"/>
          <p:cNvSpPr txBox="1"/>
          <p:nvPr/>
        </p:nvSpPr>
        <p:spPr>
          <a:xfrm>
            <a:off x="17885481" y="10004715"/>
            <a:ext cx="3826761" cy="2862322"/>
          </a:xfrm>
          <a:prstGeom prst="rect">
            <a:avLst/>
          </a:prstGeom>
          <a:noFill/>
        </p:spPr>
        <p:txBody>
          <a:bodyPr wrap="square" rtlCol="0">
            <a:spAutoFit/>
          </a:bodyPr>
          <a:lstStyle/>
          <a:p>
            <a:r>
              <a:rPr lang="en-US" sz="2000" dirty="0"/>
              <a:t>Soldering in the I2C port expander chip - MCP23017-E/SP - .*This is a 16-pin expander chip, that uses the i2c bus. That means you can send it commands using the i2c pins on an Pi and control 16 more digital pins! </a:t>
            </a:r>
            <a:endParaRPr lang="en-US" sz="2000" dirty="0" smtClean="0"/>
          </a:p>
          <a:p>
            <a:endParaRPr lang="en-US" sz="2000" dirty="0"/>
          </a:p>
          <a:p>
            <a:endParaRPr lang="en-US" sz="2000" dirty="0"/>
          </a:p>
        </p:txBody>
      </p:sp>
      <p:sp>
        <p:nvSpPr>
          <p:cNvPr id="39" name="TextBox 38"/>
          <p:cNvSpPr txBox="1"/>
          <p:nvPr/>
        </p:nvSpPr>
        <p:spPr>
          <a:xfrm>
            <a:off x="11901384" y="13288756"/>
            <a:ext cx="9171202" cy="1015663"/>
          </a:xfrm>
          <a:prstGeom prst="rect">
            <a:avLst/>
          </a:prstGeom>
          <a:noFill/>
        </p:spPr>
        <p:txBody>
          <a:bodyPr wrap="square" rtlCol="0">
            <a:spAutoFit/>
          </a:bodyPr>
          <a:lstStyle/>
          <a:p>
            <a:r>
              <a:rPr lang="en-US" sz="2000" dirty="0"/>
              <a:t>5 of those pins go to the buttons, 6 go to the LCD control and 3 are used for the backlight (the remaining 2 are unused). (*info from </a:t>
            </a:r>
            <a:r>
              <a:rPr lang="en-US" sz="2000" dirty="0" err="1"/>
              <a:t>Adafruit</a:t>
            </a:r>
            <a:r>
              <a:rPr lang="en-US" sz="2000" dirty="0"/>
              <a:t>)</a:t>
            </a:r>
          </a:p>
          <a:p>
            <a:endParaRPr lang="en-US" sz="2000" dirty="0"/>
          </a:p>
        </p:txBody>
      </p:sp>
      <p:pic>
        <p:nvPicPr>
          <p:cNvPr id="40" name="20160701_161152.jpg"/>
          <p:cNvPicPr>
            <a:picLocks noChangeAspect="1"/>
          </p:cNvPicPr>
          <p:nvPr/>
        </p:nvPicPr>
        <p:blipFill>
          <a:blip r:embed="rId9">
            <a:extLst/>
          </a:blip>
          <a:stretch>
            <a:fillRect/>
          </a:stretch>
        </p:blipFill>
        <p:spPr>
          <a:xfrm rot="5400000">
            <a:off x="13024452" y="12976267"/>
            <a:ext cx="3499937" cy="6222110"/>
          </a:xfrm>
          <a:prstGeom prst="rect">
            <a:avLst/>
          </a:prstGeom>
          <a:ln w="12700">
            <a:miter lim="400000"/>
          </a:ln>
        </p:spPr>
      </p:pic>
      <p:sp>
        <p:nvSpPr>
          <p:cNvPr id="41" name="TextBox 40"/>
          <p:cNvSpPr txBox="1"/>
          <p:nvPr/>
        </p:nvSpPr>
        <p:spPr>
          <a:xfrm>
            <a:off x="17997987" y="14417535"/>
            <a:ext cx="3542709" cy="2554545"/>
          </a:xfrm>
          <a:prstGeom prst="rect">
            <a:avLst/>
          </a:prstGeom>
          <a:noFill/>
        </p:spPr>
        <p:txBody>
          <a:bodyPr wrap="square" rtlCol="0">
            <a:spAutoFit/>
          </a:bodyPr>
          <a:lstStyle/>
          <a:p>
            <a:r>
              <a:rPr lang="en-US" sz="2000" dirty="0"/>
              <a:t>Soldering in the 26 pin header. The header will connect to the raspberry pi *this will send power and data between the two boards and also provide a mechanical stability. (*info from </a:t>
            </a:r>
            <a:r>
              <a:rPr lang="en-US" sz="2000" dirty="0" err="1"/>
              <a:t>Adafruit</a:t>
            </a:r>
            <a:r>
              <a:rPr lang="en-US" sz="2000" dirty="0"/>
              <a:t>)</a:t>
            </a:r>
          </a:p>
          <a:p>
            <a:endParaRPr lang="en-US" sz="2000" dirty="0"/>
          </a:p>
        </p:txBody>
      </p:sp>
      <p:pic>
        <p:nvPicPr>
          <p:cNvPr id="42" name="20160701_163630.jpg"/>
          <p:cNvPicPr>
            <a:picLocks noChangeAspect="1"/>
          </p:cNvPicPr>
          <p:nvPr/>
        </p:nvPicPr>
        <p:blipFill>
          <a:blip r:embed="rId10">
            <a:extLst/>
          </a:blip>
          <a:stretch>
            <a:fillRect/>
          </a:stretch>
        </p:blipFill>
        <p:spPr>
          <a:xfrm rot="16200000">
            <a:off x="13053570" y="16765840"/>
            <a:ext cx="3587728" cy="6378183"/>
          </a:xfrm>
          <a:prstGeom prst="rect">
            <a:avLst/>
          </a:prstGeom>
          <a:ln w="12700">
            <a:miter lim="400000"/>
          </a:ln>
        </p:spPr>
      </p:pic>
      <p:sp>
        <p:nvSpPr>
          <p:cNvPr id="43" name="TextBox 42"/>
          <p:cNvSpPr txBox="1"/>
          <p:nvPr/>
        </p:nvSpPr>
        <p:spPr>
          <a:xfrm>
            <a:off x="18036525" y="17972354"/>
            <a:ext cx="3542709" cy="3170099"/>
          </a:xfrm>
          <a:prstGeom prst="rect">
            <a:avLst/>
          </a:prstGeom>
          <a:noFill/>
        </p:spPr>
        <p:txBody>
          <a:bodyPr wrap="square" rtlCol="0">
            <a:spAutoFit/>
          </a:bodyPr>
          <a:lstStyle/>
          <a:p>
            <a:pPr>
              <a:defRPr sz="1400"/>
            </a:pPr>
            <a:r>
              <a:rPr lang="en-US" sz="2000" dirty="0"/>
              <a:t>Connect the LCD header (red arrow) to the pins on Raspberry Pi (green arrow). This will snap together fitting the LCD to the Raspberry Pi. The red tape it used on the Raspberry Pi B+ to avoid short circuiting from the USB ports on the Raspberry Pi.   </a:t>
            </a:r>
          </a:p>
          <a:p>
            <a:pPr>
              <a:defRPr sz="1400"/>
            </a:pPr>
            <a:endParaRPr lang="en-US" sz="2000" dirty="0"/>
          </a:p>
          <a:p>
            <a:pPr>
              <a:defRPr sz="1400"/>
            </a:pPr>
            <a:endParaRPr lang="en-US" sz="2000" dirty="0"/>
          </a:p>
        </p:txBody>
      </p:sp>
      <p:sp>
        <p:nvSpPr>
          <p:cNvPr id="44" name="TextBox 43"/>
          <p:cNvSpPr txBox="1"/>
          <p:nvPr/>
        </p:nvSpPr>
        <p:spPr>
          <a:xfrm>
            <a:off x="11663366" y="21985623"/>
            <a:ext cx="9012234" cy="1015663"/>
          </a:xfrm>
          <a:prstGeom prst="rect">
            <a:avLst/>
          </a:prstGeom>
          <a:noFill/>
        </p:spPr>
        <p:txBody>
          <a:bodyPr wrap="square" rtlCol="0">
            <a:spAutoFit/>
          </a:bodyPr>
          <a:lstStyle/>
          <a:p>
            <a:r>
              <a:rPr lang="en-US" sz="2000" dirty="0"/>
              <a:t>*WARNING: If you're using the new Raspberry Pi model B+ with 4 USB ports you will need to take some extra steps to ensure the backlight resistor leads do not touch the USB ports and short out. See the steps below for more details. (*info from </a:t>
            </a:r>
            <a:r>
              <a:rPr lang="en-US" sz="2000" dirty="0" err="1"/>
              <a:t>Adafruit</a:t>
            </a:r>
            <a:r>
              <a:rPr lang="en-US" sz="2000" dirty="0"/>
              <a:t>)</a:t>
            </a:r>
          </a:p>
        </p:txBody>
      </p:sp>
      <p:pic>
        <p:nvPicPr>
          <p:cNvPr id="46" name="20160701_153504.jpg"/>
          <p:cNvPicPr>
            <a:picLocks noChangeAspect="1"/>
          </p:cNvPicPr>
          <p:nvPr/>
        </p:nvPicPr>
        <p:blipFill>
          <a:blip r:embed="rId11">
            <a:extLst/>
          </a:blip>
          <a:stretch>
            <a:fillRect/>
          </a:stretch>
        </p:blipFill>
        <p:spPr>
          <a:xfrm>
            <a:off x="985681" y="26252166"/>
            <a:ext cx="5567519" cy="3131730"/>
          </a:xfrm>
          <a:prstGeom prst="rect">
            <a:avLst/>
          </a:prstGeom>
          <a:ln w="12700">
            <a:miter lim="400000"/>
          </a:ln>
        </p:spPr>
      </p:pic>
      <p:sp>
        <p:nvSpPr>
          <p:cNvPr id="47" name="TextBox 46"/>
          <p:cNvSpPr txBox="1"/>
          <p:nvPr/>
        </p:nvSpPr>
        <p:spPr>
          <a:xfrm>
            <a:off x="7024584" y="25287875"/>
            <a:ext cx="3542709" cy="3170099"/>
          </a:xfrm>
          <a:prstGeom prst="rect">
            <a:avLst/>
          </a:prstGeom>
          <a:noFill/>
        </p:spPr>
        <p:txBody>
          <a:bodyPr wrap="square" rtlCol="0">
            <a:spAutoFit/>
          </a:bodyPr>
          <a:lstStyle/>
          <a:p>
            <a:pPr>
              <a:defRPr sz="1400"/>
            </a:pPr>
            <a:r>
              <a:rPr lang="en-US" sz="2000" dirty="0"/>
              <a:t>Resistors soldered into the PCB board. The colored stripes on the resistors. These stripes tell you about the resistance and tolerance of the resistor. *The middle resistor: 330 ohms which has orange, orange, brown, gold bands on it. </a:t>
            </a:r>
            <a:endParaRPr lang="en-US" sz="2000" dirty="0" smtClean="0"/>
          </a:p>
          <a:p>
            <a:pPr>
              <a:defRPr sz="1400"/>
            </a:pPr>
            <a:endParaRPr lang="en-US" sz="2000" dirty="0"/>
          </a:p>
          <a:p>
            <a:endParaRPr lang="en-US" sz="2000" dirty="0"/>
          </a:p>
        </p:txBody>
      </p:sp>
      <p:sp>
        <p:nvSpPr>
          <p:cNvPr id="48" name="TextBox 47"/>
          <p:cNvSpPr txBox="1"/>
          <p:nvPr/>
        </p:nvSpPr>
        <p:spPr>
          <a:xfrm>
            <a:off x="1152265" y="29526813"/>
            <a:ext cx="10048873" cy="1323439"/>
          </a:xfrm>
          <a:prstGeom prst="rect">
            <a:avLst/>
          </a:prstGeom>
          <a:noFill/>
        </p:spPr>
        <p:txBody>
          <a:bodyPr wrap="square" rtlCol="0">
            <a:spAutoFit/>
          </a:bodyPr>
          <a:lstStyle/>
          <a:p>
            <a:pPr>
              <a:defRPr sz="1400"/>
            </a:pPr>
            <a:r>
              <a:rPr lang="en-US" sz="2000" dirty="0"/>
              <a:t>This resistor acts as the backlight control resistor for the green backlight pin. The two outside resistors: are two 220 ohm resistors - they are the backlight series resistors for the RGB backlights on the LCDs. These resistors are colored Red Red Brown Gold. (*info from </a:t>
            </a:r>
            <a:r>
              <a:rPr lang="en-US" sz="2000" dirty="0" err="1"/>
              <a:t>Adafruit</a:t>
            </a:r>
            <a:r>
              <a:rPr lang="en-US" sz="2000" dirty="0"/>
              <a:t>)</a:t>
            </a:r>
          </a:p>
          <a:p>
            <a:endParaRPr lang="en-US" sz="2000" dirty="0"/>
          </a:p>
        </p:txBody>
      </p:sp>
      <p:pic>
        <p:nvPicPr>
          <p:cNvPr id="49" name="20160701_161510.jpg"/>
          <p:cNvPicPr>
            <a:picLocks noChangeAspect="1"/>
          </p:cNvPicPr>
          <p:nvPr/>
        </p:nvPicPr>
        <p:blipFill>
          <a:blip r:embed="rId12">
            <a:extLst/>
          </a:blip>
          <a:stretch>
            <a:fillRect/>
          </a:stretch>
        </p:blipFill>
        <p:spPr>
          <a:xfrm rot="5400000">
            <a:off x="13057494" y="22211957"/>
            <a:ext cx="3584903" cy="6373160"/>
          </a:xfrm>
          <a:prstGeom prst="rect">
            <a:avLst/>
          </a:prstGeom>
          <a:ln w="12700">
            <a:miter lim="400000"/>
          </a:ln>
        </p:spPr>
      </p:pic>
      <p:pic>
        <p:nvPicPr>
          <p:cNvPr id="50" name="20160701_163817.jpg"/>
          <p:cNvPicPr>
            <a:picLocks noChangeAspect="1"/>
          </p:cNvPicPr>
          <p:nvPr/>
        </p:nvPicPr>
        <p:blipFill>
          <a:blip r:embed="rId4">
            <a:extLst/>
          </a:blip>
          <a:stretch>
            <a:fillRect/>
          </a:stretch>
        </p:blipFill>
        <p:spPr>
          <a:xfrm>
            <a:off x="11658338" y="27298671"/>
            <a:ext cx="6378188" cy="3587730"/>
          </a:xfrm>
          <a:prstGeom prst="rect">
            <a:avLst/>
          </a:prstGeom>
          <a:ln w="12700">
            <a:miter lim="400000"/>
          </a:ln>
        </p:spPr>
      </p:pic>
      <p:sp>
        <p:nvSpPr>
          <p:cNvPr id="51" name="TextBox 50"/>
          <p:cNvSpPr txBox="1"/>
          <p:nvPr/>
        </p:nvSpPr>
        <p:spPr>
          <a:xfrm>
            <a:off x="18036526" y="24404634"/>
            <a:ext cx="3542709" cy="1631216"/>
          </a:xfrm>
          <a:prstGeom prst="rect">
            <a:avLst/>
          </a:prstGeom>
          <a:noFill/>
        </p:spPr>
        <p:txBody>
          <a:bodyPr wrap="square" rtlCol="0">
            <a:spAutoFit/>
          </a:bodyPr>
          <a:lstStyle/>
          <a:p>
            <a:r>
              <a:rPr lang="en-US" sz="2000" dirty="0"/>
              <a:t>Connected LCD Board to Raspberry Pi. Note the pins sticking up can be used for add-ons to the LCD display but are not need for this project.  </a:t>
            </a:r>
          </a:p>
        </p:txBody>
      </p:sp>
      <p:sp>
        <p:nvSpPr>
          <p:cNvPr id="52" name="TextBox 51"/>
          <p:cNvSpPr txBox="1"/>
          <p:nvPr/>
        </p:nvSpPr>
        <p:spPr>
          <a:xfrm>
            <a:off x="18036525" y="28105999"/>
            <a:ext cx="3542709" cy="1631216"/>
          </a:xfrm>
          <a:prstGeom prst="rect">
            <a:avLst/>
          </a:prstGeom>
          <a:noFill/>
        </p:spPr>
        <p:txBody>
          <a:bodyPr wrap="square" rtlCol="0">
            <a:spAutoFit/>
          </a:bodyPr>
          <a:lstStyle/>
          <a:p>
            <a:r>
              <a:rPr lang="en-US" sz="2000" dirty="0"/>
              <a:t>The LCD snaps onto the PCB and then </a:t>
            </a:r>
            <a:r>
              <a:rPr lang="en-US" sz="2000" dirty="0" err="1"/>
              <a:t>you’e</a:t>
            </a:r>
            <a:r>
              <a:rPr lang="en-US" sz="2000" dirty="0"/>
              <a:t> done</a:t>
            </a:r>
            <a:r>
              <a:rPr lang="en-US" sz="2000" dirty="0" smtClean="0"/>
              <a:t>! </a:t>
            </a:r>
          </a:p>
          <a:p>
            <a:endParaRPr lang="en-US" sz="2000" dirty="0"/>
          </a:p>
          <a:p>
            <a:r>
              <a:rPr lang="en-US" sz="2000" dirty="0"/>
              <a:t>We followed http://</a:t>
            </a:r>
            <a:r>
              <a:rPr lang="en-US" sz="2000" dirty="0" err="1"/>
              <a:t>bit.ly</a:t>
            </a:r>
            <a:r>
              <a:rPr lang="en-US" sz="2000" dirty="0"/>
              <a:t>/2qhbcuK for wiring.</a:t>
            </a:r>
          </a:p>
        </p:txBody>
      </p:sp>
      <p:pic>
        <p:nvPicPr>
          <p:cNvPr id="53" name="Picture 52" descr="20160707_123111.jpg"/>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rot="5400000">
            <a:off x="21609494" y="6508278"/>
            <a:ext cx="3778951" cy="2125660"/>
          </a:xfrm>
          <a:prstGeom prst="rect">
            <a:avLst/>
          </a:prstGeom>
        </p:spPr>
      </p:pic>
      <p:pic>
        <p:nvPicPr>
          <p:cNvPr id="54" name="Picture 53" descr="Screen Shot 2017-05-07 at 1.46.28 PM.png"/>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7628850" y="6716934"/>
            <a:ext cx="3689350" cy="2354904"/>
          </a:xfrm>
          <a:prstGeom prst="rect">
            <a:avLst/>
          </a:prstGeom>
        </p:spPr>
      </p:pic>
      <p:pic>
        <p:nvPicPr>
          <p:cNvPr id="55" name="Picture 54" descr="Screen Shot 2017-05-13 at 6.34.56 PM.png"/>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2301199" y="10221407"/>
            <a:ext cx="4316637" cy="252271"/>
          </a:xfrm>
          <a:prstGeom prst="rect">
            <a:avLst/>
          </a:prstGeom>
        </p:spPr>
      </p:pic>
      <p:pic>
        <p:nvPicPr>
          <p:cNvPr id="56" name="Picture 55" descr="Screen Shot 2017-05-13 at 6.37.45 PM.png"/>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3374349" y="10572242"/>
            <a:ext cx="2506257" cy="217935"/>
          </a:xfrm>
          <a:prstGeom prst="rect">
            <a:avLst/>
          </a:prstGeom>
        </p:spPr>
      </p:pic>
      <p:pic>
        <p:nvPicPr>
          <p:cNvPr id="57" name="Picture 56" descr="Screen Shot 2017-05-13 at 6.41.47 PM.png"/>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22288883" y="13510739"/>
            <a:ext cx="5588000" cy="266700"/>
          </a:xfrm>
          <a:prstGeom prst="rect">
            <a:avLst/>
          </a:prstGeom>
        </p:spPr>
      </p:pic>
      <p:pic>
        <p:nvPicPr>
          <p:cNvPr id="58" name="Picture 57" descr="Screen Shot 2017-05-13 at 6.38.30 PM.png"/>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23029860" y="13845907"/>
            <a:ext cx="4508500" cy="241300"/>
          </a:xfrm>
          <a:prstGeom prst="rect">
            <a:avLst/>
          </a:prstGeom>
        </p:spPr>
      </p:pic>
      <p:sp>
        <p:nvSpPr>
          <p:cNvPr id="60" name="TextBox 59"/>
          <p:cNvSpPr txBox="1"/>
          <p:nvPr/>
        </p:nvSpPr>
        <p:spPr>
          <a:xfrm>
            <a:off x="24845081" y="5447641"/>
            <a:ext cx="7454193" cy="4401205"/>
          </a:xfrm>
          <a:prstGeom prst="rect">
            <a:avLst/>
          </a:prstGeom>
          <a:noFill/>
        </p:spPr>
        <p:txBody>
          <a:bodyPr wrap="square" rtlCol="0">
            <a:spAutoFit/>
          </a:bodyPr>
          <a:lstStyle/>
          <a:p>
            <a:r>
              <a:rPr lang="en-US" sz="2000" dirty="0" smtClean="0"/>
              <a:t>As </a:t>
            </a:r>
            <a:r>
              <a:rPr lang="en-US" sz="2000" dirty="0"/>
              <a:t>of the November 2016 release, </a:t>
            </a:r>
            <a:r>
              <a:rPr lang="en-US" sz="2000" dirty="0" err="1"/>
              <a:t>Raspbian</a:t>
            </a:r>
            <a:r>
              <a:rPr lang="en-US" sz="2000" dirty="0"/>
              <a:t> has the SSH server disabled by </a:t>
            </a:r>
            <a:r>
              <a:rPr lang="en-US" sz="2000" dirty="0" smtClean="0"/>
              <a:t>You'll </a:t>
            </a:r>
            <a:r>
              <a:rPr lang="en-US" sz="2000" dirty="0"/>
              <a:t>have </a:t>
            </a:r>
            <a:r>
              <a:rPr lang="en-US" sz="2000" dirty="0" smtClean="0"/>
              <a:t>enable </a:t>
            </a:r>
            <a:r>
              <a:rPr lang="en-US" sz="2000" dirty="0" err="1" smtClean="0"/>
              <a:t>ssh</a:t>
            </a:r>
            <a:r>
              <a:rPr lang="en-US" sz="2000" dirty="0" smtClean="0"/>
              <a:t> on your pi first. Use and keyboard and monitor with </a:t>
            </a:r>
            <a:r>
              <a:rPr lang="en-US" sz="2000" dirty="0" err="1" smtClean="0"/>
              <a:t>usb</a:t>
            </a:r>
            <a:r>
              <a:rPr lang="en-US" sz="2000" dirty="0" smtClean="0"/>
              <a:t> to access the pi’s command line.</a:t>
            </a:r>
            <a:r>
              <a:rPr lang="en-US" sz="2000" dirty="0"/>
              <a:t>	</a:t>
            </a:r>
            <a:endParaRPr lang="en-US" sz="2000" dirty="0" smtClean="0"/>
          </a:p>
          <a:p>
            <a:r>
              <a:rPr lang="en-US" sz="2000" dirty="0"/>
              <a:t> </a:t>
            </a:r>
            <a:r>
              <a:rPr lang="en-US" sz="2000" dirty="0" smtClean="0"/>
              <a:t>    </a:t>
            </a:r>
          </a:p>
          <a:p>
            <a:endParaRPr lang="en-US" sz="2000" dirty="0"/>
          </a:p>
          <a:p>
            <a:endParaRPr lang="en-US" sz="2000" dirty="0" smtClean="0"/>
          </a:p>
          <a:p>
            <a:r>
              <a:rPr lang="en-US" sz="2000" dirty="0" smtClean="0"/>
              <a:t>$ </a:t>
            </a:r>
            <a:r>
              <a:rPr lang="en-US" sz="2000" dirty="0" err="1"/>
              <a:t>sudo</a:t>
            </a:r>
            <a:r>
              <a:rPr lang="en-US" sz="2000" dirty="0"/>
              <a:t> </a:t>
            </a:r>
            <a:r>
              <a:rPr lang="en-US" sz="2000" dirty="0" err="1"/>
              <a:t>raspi-</a:t>
            </a:r>
            <a:r>
              <a:rPr lang="en-US" sz="2000" dirty="0" err="1" smtClean="0"/>
              <a:t>config</a:t>
            </a:r>
            <a:endParaRPr lang="en-US" sz="2000" dirty="0" smtClean="0"/>
          </a:p>
          <a:p>
            <a:endParaRPr lang="en-US" sz="2000" dirty="0"/>
          </a:p>
          <a:p>
            <a:endParaRPr lang="en-US" sz="2000" dirty="0"/>
          </a:p>
          <a:p>
            <a:endParaRPr lang="en-US" sz="2000" dirty="0"/>
          </a:p>
          <a:p>
            <a:endParaRPr lang="en-US" sz="2000" dirty="0" smtClean="0"/>
          </a:p>
          <a:p>
            <a:r>
              <a:rPr lang="en-US" sz="2000" dirty="0" smtClean="0"/>
              <a:t># </a:t>
            </a:r>
            <a:r>
              <a:rPr lang="en-US" sz="2000" dirty="0"/>
              <a:t>Select Advanced Options -&gt; SSH -&gt; Yes -&gt; </a:t>
            </a:r>
            <a:r>
              <a:rPr lang="en-US" sz="2000" dirty="0" smtClean="0"/>
              <a:t>Finish</a:t>
            </a:r>
          </a:p>
          <a:p>
            <a:r>
              <a:rPr lang="en-US" sz="2000" dirty="0"/>
              <a:t>	</a:t>
            </a:r>
          </a:p>
        </p:txBody>
      </p:sp>
      <p:sp>
        <p:nvSpPr>
          <p:cNvPr id="61" name="TextBox 60"/>
          <p:cNvSpPr txBox="1"/>
          <p:nvPr/>
        </p:nvSpPr>
        <p:spPr>
          <a:xfrm>
            <a:off x="22436139" y="11654395"/>
            <a:ext cx="5599581" cy="1015663"/>
          </a:xfrm>
          <a:prstGeom prst="rect">
            <a:avLst/>
          </a:prstGeom>
          <a:noFill/>
        </p:spPr>
        <p:txBody>
          <a:bodyPr wrap="square" rtlCol="0">
            <a:spAutoFit/>
          </a:bodyPr>
          <a:lstStyle/>
          <a:p>
            <a:endParaRPr lang="en-US" sz="2000" dirty="0" smtClean="0"/>
          </a:p>
          <a:p>
            <a:r>
              <a:rPr lang="en-US" sz="2000" dirty="0"/>
              <a:t>Turn your pi on and connect it directly to the router</a:t>
            </a:r>
            <a:r>
              <a:rPr lang="en-US" sz="2000" dirty="0" smtClean="0"/>
              <a:t>.</a:t>
            </a:r>
            <a:endParaRPr lang="en-US" sz="2000" dirty="0"/>
          </a:p>
          <a:p>
            <a:endParaRPr lang="en-US" sz="2000" dirty="0" smtClean="0"/>
          </a:p>
        </p:txBody>
      </p:sp>
      <p:pic>
        <p:nvPicPr>
          <p:cNvPr id="64" name="Picture 63" descr="pi.jp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28387674" y="11237070"/>
            <a:ext cx="2743200" cy="2202654"/>
          </a:xfrm>
          <a:prstGeom prst="rect">
            <a:avLst/>
          </a:prstGeom>
        </p:spPr>
      </p:pic>
      <p:sp>
        <p:nvSpPr>
          <p:cNvPr id="66" name="TextBox 65"/>
          <p:cNvSpPr txBox="1"/>
          <p:nvPr/>
        </p:nvSpPr>
        <p:spPr>
          <a:xfrm>
            <a:off x="26522364" y="10144439"/>
            <a:ext cx="5380036" cy="1015663"/>
          </a:xfrm>
          <a:prstGeom prst="rect">
            <a:avLst/>
          </a:prstGeom>
          <a:noFill/>
        </p:spPr>
        <p:txBody>
          <a:bodyPr wrap="square" rtlCol="0">
            <a:spAutoFit/>
          </a:bodyPr>
          <a:lstStyle/>
          <a:p>
            <a:r>
              <a:rPr lang="en-US" sz="2000" dirty="0" smtClean="0"/>
              <a:t>Find your computer’s IP address with </a:t>
            </a:r>
            <a:r>
              <a:rPr lang="en-US" sz="2000" dirty="0" err="1" smtClean="0"/>
              <a:t>ifconfig</a:t>
            </a:r>
            <a:r>
              <a:rPr lang="en-US" sz="2000" dirty="0" smtClean="0"/>
              <a:t>. Turn </a:t>
            </a:r>
            <a:r>
              <a:rPr lang="en-US" sz="2000" dirty="0"/>
              <a:t>your pi on and connect it directly to the router</a:t>
            </a:r>
            <a:r>
              <a:rPr lang="en-US" sz="2000" dirty="0" smtClean="0"/>
              <a:t>.</a:t>
            </a:r>
            <a:endParaRPr lang="en-US" sz="2000" dirty="0"/>
          </a:p>
        </p:txBody>
      </p:sp>
      <p:sp>
        <p:nvSpPr>
          <p:cNvPr id="67" name="TextBox 66"/>
          <p:cNvSpPr txBox="1"/>
          <p:nvPr/>
        </p:nvSpPr>
        <p:spPr>
          <a:xfrm>
            <a:off x="28214634" y="13288756"/>
            <a:ext cx="3861925" cy="1323439"/>
          </a:xfrm>
          <a:prstGeom prst="rect">
            <a:avLst/>
          </a:prstGeom>
          <a:noFill/>
        </p:spPr>
        <p:txBody>
          <a:bodyPr wrap="square" rtlCol="0">
            <a:spAutoFit/>
          </a:bodyPr>
          <a:lstStyle/>
          <a:p>
            <a:endParaRPr lang="en-US" sz="2000" dirty="0"/>
          </a:p>
          <a:p>
            <a:r>
              <a:rPr lang="en-US" sz="2000" dirty="0"/>
              <a:t> Pip install </a:t>
            </a:r>
            <a:r>
              <a:rPr lang="en-US" sz="2000" dirty="0" err="1"/>
              <a:t>nmap</a:t>
            </a:r>
            <a:r>
              <a:rPr lang="en-US" sz="2000" dirty="0"/>
              <a:t>. </a:t>
            </a:r>
            <a:r>
              <a:rPr lang="en-US" sz="2000" dirty="0" smtClean="0"/>
              <a:t>Look </a:t>
            </a:r>
            <a:r>
              <a:rPr lang="en-US" sz="2000" dirty="0"/>
              <a:t>for </a:t>
            </a:r>
            <a:r>
              <a:rPr lang="en-US" sz="2000" dirty="0" smtClean="0"/>
              <a:t>pi’s </a:t>
            </a:r>
            <a:r>
              <a:rPr lang="en-US" sz="2000" dirty="0"/>
              <a:t>IP address with </a:t>
            </a:r>
            <a:r>
              <a:rPr lang="en-US" sz="2000" dirty="0" err="1"/>
              <a:t>nmap</a:t>
            </a:r>
            <a:r>
              <a:rPr lang="en-US" sz="2000" dirty="0"/>
              <a:t>.</a:t>
            </a:r>
          </a:p>
          <a:p>
            <a:endParaRPr lang="en-US" sz="2000" dirty="0"/>
          </a:p>
        </p:txBody>
      </p:sp>
      <p:pic>
        <p:nvPicPr>
          <p:cNvPr id="68" name="Picture 67" descr="Screen Shot 2017-05-07 at 1.15.40 PM.png"/>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22308858" y="14480038"/>
            <a:ext cx="7734300" cy="1981200"/>
          </a:xfrm>
          <a:prstGeom prst="rect">
            <a:avLst/>
          </a:prstGeom>
        </p:spPr>
      </p:pic>
      <p:sp>
        <p:nvSpPr>
          <p:cNvPr id="69" name="TextBox 68"/>
          <p:cNvSpPr txBox="1"/>
          <p:nvPr/>
        </p:nvSpPr>
        <p:spPr>
          <a:xfrm>
            <a:off x="28597940" y="14900523"/>
            <a:ext cx="3478620" cy="1323439"/>
          </a:xfrm>
          <a:prstGeom prst="rect">
            <a:avLst/>
          </a:prstGeom>
          <a:noFill/>
        </p:spPr>
        <p:txBody>
          <a:bodyPr wrap="square" rtlCol="0">
            <a:spAutoFit/>
          </a:bodyPr>
          <a:lstStyle/>
          <a:p>
            <a:endParaRPr lang="en-US" sz="2000" dirty="0"/>
          </a:p>
          <a:p>
            <a:r>
              <a:rPr lang="en-US" sz="2000" dirty="0" err="1" smtClean="0"/>
              <a:t>Ssh</a:t>
            </a:r>
            <a:r>
              <a:rPr lang="en-US" sz="2000" dirty="0" smtClean="0"/>
              <a:t> in to your pi! </a:t>
            </a:r>
          </a:p>
          <a:p>
            <a:r>
              <a:rPr lang="en-US" sz="2000" dirty="0" smtClean="0"/>
              <a:t>$ </a:t>
            </a:r>
            <a:r>
              <a:rPr lang="en-US" sz="2000" dirty="0" err="1"/>
              <a:t>ssh</a:t>
            </a:r>
            <a:r>
              <a:rPr lang="en-US" sz="2000" dirty="0"/>
              <a:t> pi@192.168.1.221</a:t>
            </a:r>
          </a:p>
          <a:p>
            <a:r>
              <a:rPr lang="en-US" sz="2000" dirty="0" smtClean="0"/>
              <a:t>Default password is “raspberry”</a:t>
            </a:r>
            <a:endParaRPr lang="en-US" sz="2000" dirty="0"/>
          </a:p>
        </p:txBody>
      </p:sp>
      <p:sp>
        <p:nvSpPr>
          <p:cNvPr id="71" name="TextBox 70"/>
          <p:cNvSpPr txBox="1"/>
          <p:nvPr/>
        </p:nvSpPr>
        <p:spPr>
          <a:xfrm>
            <a:off x="22436139" y="16518196"/>
            <a:ext cx="9863135" cy="707886"/>
          </a:xfrm>
          <a:prstGeom prst="rect">
            <a:avLst/>
          </a:prstGeom>
          <a:noFill/>
        </p:spPr>
        <p:txBody>
          <a:bodyPr wrap="square" rtlCol="0">
            <a:spAutoFit/>
          </a:bodyPr>
          <a:lstStyle/>
          <a:p>
            <a:r>
              <a:rPr lang="en-US" sz="2000" dirty="0" smtClean="0"/>
              <a:t>Configure </a:t>
            </a:r>
            <a:r>
              <a:rPr lang="en-US" sz="2000" dirty="0" err="1" smtClean="0"/>
              <a:t>wifi</a:t>
            </a:r>
            <a:r>
              <a:rPr lang="en-US" sz="2000" dirty="0" smtClean="0"/>
              <a:t> on your Pi, by storing network information. </a:t>
            </a:r>
          </a:p>
          <a:p>
            <a:r>
              <a:rPr lang="en-US" sz="2000" dirty="0" err="1"/>
              <a:t>pi@raspberrypi</a:t>
            </a:r>
            <a:r>
              <a:rPr lang="en-US" sz="2000" dirty="0"/>
              <a:t>:~ $ </a:t>
            </a:r>
            <a:r>
              <a:rPr lang="en-US" sz="2000" dirty="0" err="1"/>
              <a:t>sudo</a:t>
            </a:r>
            <a:r>
              <a:rPr lang="en-US" sz="2000" dirty="0"/>
              <a:t> </a:t>
            </a:r>
            <a:r>
              <a:rPr lang="en-US" sz="2000" dirty="0" err="1"/>
              <a:t>nano</a:t>
            </a:r>
            <a:r>
              <a:rPr lang="en-US" sz="2000" dirty="0"/>
              <a:t> /</a:t>
            </a:r>
            <a:r>
              <a:rPr lang="en-US" sz="2000" dirty="0" err="1"/>
              <a:t>etc</a:t>
            </a:r>
            <a:r>
              <a:rPr lang="en-US" sz="2000" dirty="0"/>
              <a:t>/network/</a:t>
            </a:r>
            <a:r>
              <a:rPr lang="en-US" sz="2000" dirty="0" smtClean="0"/>
              <a:t>interfaces</a:t>
            </a:r>
          </a:p>
        </p:txBody>
      </p:sp>
      <p:pic>
        <p:nvPicPr>
          <p:cNvPr id="74" name="Picture 73" descr="Screen Shot 2017-05-13 at 7.21.58 PM.png"/>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24972692" y="17264566"/>
            <a:ext cx="5808382" cy="3686057"/>
          </a:xfrm>
          <a:prstGeom prst="rect">
            <a:avLst/>
          </a:prstGeom>
        </p:spPr>
      </p:pic>
      <p:sp>
        <p:nvSpPr>
          <p:cNvPr id="76" name="TextBox 75"/>
          <p:cNvSpPr txBox="1"/>
          <p:nvPr/>
        </p:nvSpPr>
        <p:spPr>
          <a:xfrm>
            <a:off x="22308858" y="24681561"/>
            <a:ext cx="9767702" cy="7171194"/>
          </a:xfrm>
          <a:prstGeom prst="rect">
            <a:avLst/>
          </a:prstGeom>
          <a:noFill/>
        </p:spPr>
        <p:txBody>
          <a:bodyPr wrap="square" rtlCol="0">
            <a:spAutoFit/>
          </a:bodyPr>
          <a:lstStyle/>
          <a:p>
            <a:r>
              <a:rPr lang="en-US" sz="2000" dirty="0" err="1"/>
              <a:t>pi@raspberrypi</a:t>
            </a:r>
            <a:r>
              <a:rPr lang="en-US" sz="2000" dirty="0"/>
              <a:t>:~ $ </a:t>
            </a:r>
            <a:r>
              <a:rPr lang="en-US" sz="2000" dirty="0" err="1"/>
              <a:t>sudo</a:t>
            </a:r>
            <a:r>
              <a:rPr lang="en-US" sz="2000" dirty="0"/>
              <a:t> apt-get install build-essential python-</a:t>
            </a:r>
            <a:r>
              <a:rPr lang="en-US" sz="2000" dirty="0" err="1"/>
              <a:t>dev</a:t>
            </a:r>
            <a:r>
              <a:rPr lang="en-US" sz="2000" dirty="0"/>
              <a:t> python-</a:t>
            </a:r>
            <a:r>
              <a:rPr lang="en-US" sz="2000" dirty="0" err="1"/>
              <a:t>smbus</a:t>
            </a:r>
            <a:r>
              <a:rPr lang="en-US" sz="2000" dirty="0"/>
              <a:t> </a:t>
            </a:r>
            <a:r>
              <a:rPr lang="en-US" sz="2000" dirty="0" err="1"/>
              <a:t>git</a:t>
            </a:r>
            <a:endParaRPr lang="en-US" sz="2000" dirty="0"/>
          </a:p>
          <a:p>
            <a:r>
              <a:rPr lang="en-US" sz="2000" dirty="0" err="1" smtClean="0"/>
              <a:t>pi</a:t>
            </a:r>
            <a:r>
              <a:rPr lang="en-US" sz="2000" dirty="0" err="1"/>
              <a:t>@raspberrypi</a:t>
            </a:r>
            <a:r>
              <a:rPr lang="en-US" sz="2000" dirty="0"/>
              <a:t>:~ $ cd ~</a:t>
            </a:r>
          </a:p>
          <a:p>
            <a:r>
              <a:rPr lang="en-US" sz="2000" dirty="0" err="1" smtClean="0"/>
              <a:t>pi</a:t>
            </a:r>
            <a:r>
              <a:rPr lang="en-US" sz="2000" dirty="0" err="1"/>
              <a:t>@raspberrypi</a:t>
            </a:r>
            <a:r>
              <a:rPr lang="en-US" sz="2000" dirty="0"/>
              <a:t>:~ $ </a:t>
            </a:r>
            <a:r>
              <a:rPr lang="en-US" sz="2000" dirty="0" err="1"/>
              <a:t>git</a:t>
            </a:r>
            <a:r>
              <a:rPr lang="en-US" sz="2000" dirty="0"/>
              <a:t> clone </a:t>
            </a:r>
            <a:r>
              <a:rPr lang="en-US" sz="2000" dirty="0">
                <a:hlinkClick r:id="rId22"/>
              </a:rPr>
              <a:t>https://</a:t>
            </a:r>
            <a:r>
              <a:rPr lang="en-US" sz="2000" dirty="0" err="1">
                <a:hlinkClick r:id="rId22"/>
              </a:rPr>
              <a:t>github.com</a:t>
            </a:r>
            <a:r>
              <a:rPr lang="en-US" sz="2000" dirty="0">
                <a:hlinkClick r:id="rId22"/>
              </a:rPr>
              <a:t>/</a:t>
            </a:r>
            <a:r>
              <a:rPr lang="en-US" sz="2000" dirty="0" err="1">
                <a:hlinkClick r:id="rId22"/>
              </a:rPr>
              <a:t>adafruit</a:t>
            </a:r>
            <a:r>
              <a:rPr lang="en-US" sz="2000" dirty="0">
                <a:hlinkClick r:id="rId22"/>
              </a:rPr>
              <a:t>/Adafruit_Python_MCP3008.git</a:t>
            </a:r>
            <a:endParaRPr lang="en-US" sz="2000" dirty="0"/>
          </a:p>
          <a:p>
            <a:r>
              <a:rPr lang="en-US" sz="2000" dirty="0" err="1" smtClean="0"/>
              <a:t>pi</a:t>
            </a:r>
            <a:r>
              <a:rPr lang="en-US" sz="2000" dirty="0" err="1"/>
              <a:t>@raspberrypi</a:t>
            </a:r>
            <a:r>
              <a:rPr lang="en-US" sz="2000" dirty="0"/>
              <a:t>:~ $ cd Adafruit_Python_MCP3008</a:t>
            </a:r>
          </a:p>
          <a:p>
            <a:r>
              <a:rPr lang="en-US" sz="2000" dirty="0" err="1" smtClean="0"/>
              <a:t>pi</a:t>
            </a:r>
            <a:r>
              <a:rPr lang="en-US" sz="2000" dirty="0" err="1"/>
              <a:t>@raspberrypi</a:t>
            </a:r>
            <a:r>
              <a:rPr lang="en-US" sz="2000" dirty="0"/>
              <a:t>:~ $ </a:t>
            </a:r>
            <a:r>
              <a:rPr lang="en-US" sz="2000" dirty="0" err="1"/>
              <a:t>sudo</a:t>
            </a:r>
            <a:r>
              <a:rPr lang="en-US" sz="2000" dirty="0"/>
              <a:t> python </a:t>
            </a:r>
            <a:r>
              <a:rPr lang="en-US" sz="2000" dirty="0" err="1"/>
              <a:t>setup.py</a:t>
            </a:r>
            <a:r>
              <a:rPr lang="en-US" sz="2000" dirty="0"/>
              <a:t> </a:t>
            </a:r>
            <a:r>
              <a:rPr lang="en-US" sz="2000" dirty="0" smtClean="0"/>
              <a:t>install</a:t>
            </a:r>
            <a:endParaRPr lang="en-US" sz="2000" dirty="0"/>
          </a:p>
          <a:p>
            <a:r>
              <a:rPr lang="en-US" sz="2000" dirty="0"/>
              <a:t># Test the readings out</a:t>
            </a:r>
          </a:p>
          <a:p>
            <a:r>
              <a:rPr lang="en-US" sz="2000" dirty="0" err="1" smtClean="0"/>
              <a:t>pi</a:t>
            </a:r>
            <a:r>
              <a:rPr lang="en-US" sz="2000" dirty="0" err="1"/>
              <a:t>@raspberrypi</a:t>
            </a:r>
            <a:r>
              <a:rPr lang="en-US" sz="2000" dirty="0"/>
              <a:t>:~ $ cd /Adafruit_Python_MCP3008/examples</a:t>
            </a:r>
          </a:p>
          <a:p>
            <a:r>
              <a:rPr lang="en-US" sz="2000" dirty="0" err="1" smtClean="0"/>
              <a:t>pi</a:t>
            </a:r>
            <a:r>
              <a:rPr lang="en-US" sz="2000" dirty="0" err="1"/>
              <a:t>@raspberrypi</a:t>
            </a:r>
            <a:r>
              <a:rPr lang="en-US" sz="2000" dirty="0"/>
              <a:t>:~/Adafruit_Python_MCP3008/examples $ </a:t>
            </a:r>
            <a:r>
              <a:rPr lang="en-US" sz="2000" dirty="0" err="1"/>
              <a:t>nano</a:t>
            </a:r>
            <a:r>
              <a:rPr lang="en-US" sz="2000" dirty="0"/>
              <a:t> </a:t>
            </a:r>
            <a:r>
              <a:rPr lang="en-US" sz="2000" dirty="0" err="1" smtClean="0"/>
              <a:t>simpletest.py</a:t>
            </a:r>
            <a:endParaRPr lang="en-US" sz="2000" dirty="0" smtClean="0"/>
          </a:p>
          <a:p>
            <a:r>
              <a:rPr lang="en-US" sz="2000" dirty="0"/>
              <a:t># Comment out the software part, keep the Hardware SPI section</a:t>
            </a:r>
          </a:p>
          <a:p>
            <a:r>
              <a:rPr lang="en-US" sz="2000" dirty="0"/>
              <a:t># Hardware SPI configuration (taken from </a:t>
            </a:r>
            <a:r>
              <a:rPr lang="en-US" sz="2000" dirty="0" err="1">
                <a:hlinkClick r:id="rId23"/>
              </a:rPr>
              <a:t>pi@raspberrypi</a:t>
            </a:r>
            <a:r>
              <a:rPr lang="en-US" sz="2000" dirty="0">
                <a:hlinkClick r:id="rId23"/>
              </a:rPr>
              <a:t>:~/Adafruit_Python_MCP3008/examples/</a:t>
            </a:r>
            <a:r>
              <a:rPr lang="en-US" sz="2000" dirty="0" err="1">
                <a:hlinkClick r:id="rId23"/>
              </a:rPr>
              <a:t>simpletest.py</a:t>
            </a:r>
            <a:r>
              <a:rPr lang="en-US" sz="2000" dirty="0"/>
              <a:t>)</a:t>
            </a:r>
          </a:p>
          <a:p>
            <a:r>
              <a:rPr lang="en-US" sz="2000" dirty="0" smtClean="0"/>
              <a:t>     SPI_PORT   </a:t>
            </a:r>
            <a:r>
              <a:rPr lang="en-US" sz="2000" dirty="0"/>
              <a:t>= 0</a:t>
            </a:r>
          </a:p>
          <a:p>
            <a:r>
              <a:rPr lang="en-US" sz="2000" dirty="0" smtClean="0"/>
              <a:t>     SPI_DEVICE </a:t>
            </a:r>
            <a:r>
              <a:rPr lang="en-US" sz="2000" dirty="0"/>
              <a:t>= 1</a:t>
            </a:r>
          </a:p>
          <a:p>
            <a:r>
              <a:rPr lang="en-US" sz="2000" dirty="0" smtClean="0"/>
              <a:t>     </a:t>
            </a:r>
            <a:r>
              <a:rPr lang="en-US" sz="2000" dirty="0" err="1" smtClean="0"/>
              <a:t>mcp</a:t>
            </a:r>
            <a:r>
              <a:rPr lang="en-US" sz="2000" dirty="0" smtClean="0"/>
              <a:t> </a:t>
            </a:r>
            <a:r>
              <a:rPr lang="en-US" sz="2000" dirty="0"/>
              <a:t>= Adafruit_MCP3008.MCP3008(</a:t>
            </a:r>
            <a:r>
              <a:rPr lang="en-US" sz="2000" dirty="0" err="1"/>
              <a:t>spi</a:t>
            </a:r>
            <a:r>
              <a:rPr lang="en-US" sz="2000" dirty="0"/>
              <a:t>=</a:t>
            </a:r>
            <a:r>
              <a:rPr lang="en-US" sz="2000" dirty="0" err="1"/>
              <a:t>SPI.SpiDev</a:t>
            </a:r>
            <a:r>
              <a:rPr lang="en-US" sz="2000" dirty="0"/>
              <a:t>(SPI_PORT, SPI_DEVICE))</a:t>
            </a:r>
          </a:p>
          <a:p>
            <a:r>
              <a:rPr lang="en-US" sz="2000" dirty="0" smtClean="0"/>
              <a:t>     #</a:t>
            </a:r>
            <a:r>
              <a:rPr lang="en-US" sz="2000" dirty="0"/>
              <a:t>test the water level out</a:t>
            </a:r>
          </a:p>
          <a:p>
            <a:r>
              <a:rPr lang="en-US" sz="2000" dirty="0" smtClean="0"/>
              <a:t>     </a:t>
            </a:r>
            <a:r>
              <a:rPr lang="en-US" sz="2000" dirty="0" err="1" smtClean="0"/>
              <a:t>mcp.read_adc</a:t>
            </a:r>
            <a:r>
              <a:rPr lang="en-US" sz="2000" dirty="0"/>
              <a:t>(5</a:t>
            </a:r>
            <a:r>
              <a:rPr lang="en-US" sz="2000" dirty="0" smtClean="0"/>
              <a:t>)</a:t>
            </a:r>
          </a:p>
          <a:p>
            <a:endParaRPr lang="en-US" sz="2000" dirty="0" smtClean="0"/>
          </a:p>
          <a:p>
            <a:endParaRPr lang="en-US" sz="2000" dirty="0" smtClean="0"/>
          </a:p>
          <a:p>
            <a:endParaRPr lang="en-US" sz="2000" dirty="0"/>
          </a:p>
          <a:p>
            <a:r>
              <a:rPr lang="en-US" sz="2000" dirty="0"/>
              <a:t># </a:t>
            </a:r>
            <a:r>
              <a:rPr lang="en-US" sz="2000" dirty="0" err="1"/>
              <a:t>ctrl+o</a:t>
            </a:r>
            <a:r>
              <a:rPr lang="en-US" sz="2000" dirty="0"/>
              <a:t> to exit, enter, </a:t>
            </a:r>
            <a:r>
              <a:rPr lang="en-US" sz="2000" dirty="0" err="1"/>
              <a:t>ctrl+x</a:t>
            </a:r>
            <a:r>
              <a:rPr lang="en-US" sz="2000" dirty="0"/>
              <a:t> to exit</a:t>
            </a:r>
          </a:p>
          <a:p>
            <a:r>
              <a:rPr lang="en-US" sz="2000" dirty="0" err="1" smtClean="0"/>
              <a:t>pi</a:t>
            </a:r>
            <a:r>
              <a:rPr lang="en-US" sz="2000" dirty="0" err="1"/>
              <a:t>@raspberrypi</a:t>
            </a:r>
            <a:r>
              <a:rPr lang="en-US" sz="2000" dirty="0"/>
              <a:t>:~/Adafruit_Python_MCP3008/examples $ </a:t>
            </a:r>
            <a:r>
              <a:rPr lang="en-US" sz="2000" dirty="0" err="1"/>
              <a:t>sudo</a:t>
            </a:r>
            <a:r>
              <a:rPr lang="en-US" sz="2000" dirty="0"/>
              <a:t> python </a:t>
            </a:r>
            <a:r>
              <a:rPr lang="en-US" sz="2000" dirty="0" err="1"/>
              <a:t>simpletest.py</a:t>
            </a:r>
            <a:r>
              <a:rPr lang="en-US" sz="2000" dirty="0"/>
              <a:t> </a:t>
            </a:r>
          </a:p>
          <a:p>
            <a:endParaRPr lang="en-US" sz="2000" dirty="0"/>
          </a:p>
          <a:p>
            <a:endParaRPr lang="en-US" sz="2000" dirty="0"/>
          </a:p>
        </p:txBody>
      </p:sp>
      <p:pic>
        <p:nvPicPr>
          <p:cNvPr id="72" name="Picture 71" descr="Screen Shot 2017-05-13 at 7.20.15 PM.png"/>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24845081" y="20993568"/>
            <a:ext cx="6734865" cy="2415262"/>
          </a:xfrm>
          <a:prstGeom prst="rect">
            <a:avLst/>
          </a:prstGeom>
        </p:spPr>
      </p:pic>
      <p:sp>
        <p:nvSpPr>
          <p:cNvPr id="73" name="TextBox 72"/>
          <p:cNvSpPr txBox="1"/>
          <p:nvPr/>
        </p:nvSpPr>
        <p:spPr>
          <a:xfrm>
            <a:off x="22279271" y="20565783"/>
            <a:ext cx="8125180" cy="707886"/>
          </a:xfrm>
          <a:prstGeom prst="rect">
            <a:avLst/>
          </a:prstGeom>
          <a:noFill/>
        </p:spPr>
        <p:txBody>
          <a:bodyPr wrap="square" rtlCol="0">
            <a:spAutoFit/>
          </a:bodyPr>
          <a:lstStyle/>
          <a:p>
            <a:r>
              <a:rPr lang="en-US" sz="2000" dirty="0" err="1"/>
              <a:t>pi@raspberrypi</a:t>
            </a:r>
            <a:r>
              <a:rPr lang="en-US" sz="2000" dirty="0"/>
              <a:t>:~ $ </a:t>
            </a:r>
            <a:r>
              <a:rPr lang="en-US" sz="2000" dirty="0" err="1"/>
              <a:t>sudo</a:t>
            </a:r>
            <a:r>
              <a:rPr lang="en-US" sz="2000" dirty="0"/>
              <a:t> </a:t>
            </a:r>
            <a:r>
              <a:rPr lang="en-US" sz="2000" dirty="0" err="1"/>
              <a:t>nano</a:t>
            </a:r>
            <a:r>
              <a:rPr lang="en-US" sz="2000" dirty="0"/>
              <a:t> /</a:t>
            </a:r>
            <a:r>
              <a:rPr lang="en-US" sz="2000" dirty="0" err="1"/>
              <a:t>etc</a:t>
            </a:r>
            <a:r>
              <a:rPr lang="en-US" sz="2000" dirty="0"/>
              <a:t>/</a:t>
            </a:r>
            <a:r>
              <a:rPr lang="en-US" sz="2000" dirty="0" err="1"/>
              <a:t>wpa_supplicant</a:t>
            </a:r>
            <a:r>
              <a:rPr lang="en-US" sz="2000" dirty="0"/>
              <a:t>/</a:t>
            </a:r>
            <a:r>
              <a:rPr lang="en-US" sz="2000" dirty="0" err="1"/>
              <a:t>wpa_supplicant.conf</a:t>
            </a:r>
            <a:endParaRPr lang="en-US" sz="2000" dirty="0" smtClean="0"/>
          </a:p>
          <a:p>
            <a:endParaRPr lang="en-US" sz="2000" dirty="0"/>
          </a:p>
        </p:txBody>
      </p:sp>
      <p:sp>
        <p:nvSpPr>
          <p:cNvPr id="75" name="TextBox 74"/>
          <p:cNvSpPr txBox="1"/>
          <p:nvPr/>
        </p:nvSpPr>
        <p:spPr>
          <a:xfrm>
            <a:off x="22348282" y="22513007"/>
            <a:ext cx="7902233" cy="2554545"/>
          </a:xfrm>
          <a:prstGeom prst="rect">
            <a:avLst/>
          </a:prstGeom>
          <a:noFill/>
        </p:spPr>
        <p:txBody>
          <a:bodyPr wrap="square" rtlCol="0">
            <a:spAutoFit/>
          </a:bodyPr>
          <a:lstStyle/>
          <a:p>
            <a:r>
              <a:rPr lang="en-US" sz="2000" b="1" dirty="0" smtClean="0"/>
              <a:t>Restart wlan0, and the pi. </a:t>
            </a:r>
          </a:p>
          <a:p>
            <a:r>
              <a:rPr lang="en-US" sz="2000" dirty="0" err="1" smtClean="0"/>
              <a:t>pi</a:t>
            </a:r>
            <a:r>
              <a:rPr lang="en-US" sz="2000" dirty="0" err="1"/>
              <a:t>@raspberrypi</a:t>
            </a:r>
            <a:r>
              <a:rPr lang="en-US" sz="2000" dirty="0"/>
              <a:t>:~ $ </a:t>
            </a:r>
            <a:r>
              <a:rPr lang="en-US" sz="2000" dirty="0" err="1"/>
              <a:t>sudo</a:t>
            </a:r>
            <a:r>
              <a:rPr lang="en-US" sz="2000" dirty="0"/>
              <a:t> </a:t>
            </a:r>
            <a:r>
              <a:rPr lang="en-US" sz="2000" dirty="0" err="1"/>
              <a:t>wpa_cli</a:t>
            </a:r>
            <a:r>
              <a:rPr lang="en-US" sz="2000" dirty="0"/>
              <a:t> reconfigure</a:t>
            </a:r>
          </a:p>
          <a:p>
            <a:r>
              <a:rPr lang="en-US" sz="2000" dirty="0" err="1" smtClean="0"/>
              <a:t>pi@raspberrypi</a:t>
            </a:r>
            <a:r>
              <a:rPr lang="en-US" sz="2000" dirty="0" smtClean="0"/>
              <a:t>:~ $ </a:t>
            </a:r>
            <a:r>
              <a:rPr lang="en-US" sz="2000" dirty="0" err="1" smtClean="0"/>
              <a:t>sudo</a:t>
            </a:r>
            <a:r>
              <a:rPr lang="en-US" sz="2000" dirty="0" smtClean="0"/>
              <a:t> </a:t>
            </a:r>
            <a:r>
              <a:rPr lang="en-US" sz="2000" dirty="0" err="1" smtClean="0"/>
              <a:t>ifdown</a:t>
            </a:r>
            <a:r>
              <a:rPr lang="en-US" sz="2000" dirty="0" smtClean="0"/>
              <a:t> wlan0</a:t>
            </a:r>
          </a:p>
          <a:p>
            <a:r>
              <a:rPr lang="en-US" sz="2000" dirty="0" err="1" smtClean="0"/>
              <a:t>pi</a:t>
            </a:r>
            <a:r>
              <a:rPr lang="en-US" sz="2000" dirty="0" err="1"/>
              <a:t>@raspberrypi</a:t>
            </a:r>
            <a:r>
              <a:rPr lang="en-US" sz="2000" dirty="0"/>
              <a:t>:~ $ </a:t>
            </a:r>
            <a:r>
              <a:rPr lang="en-US" sz="2000" dirty="0" err="1"/>
              <a:t>sudo</a:t>
            </a:r>
            <a:r>
              <a:rPr lang="en-US" sz="2000" dirty="0"/>
              <a:t> </a:t>
            </a:r>
            <a:r>
              <a:rPr lang="en-US" sz="2000" dirty="0" err="1"/>
              <a:t>ifup</a:t>
            </a:r>
            <a:r>
              <a:rPr lang="en-US" sz="2000" dirty="0"/>
              <a:t> wlan0</a:t>
            </a:r>
          </a:p>
          <a:p>
            <a:r>
              <a:rPr lang="en-US" sz="2000" dirty="0" err="1" smtClean="0"/>
              <a:t>pi</a:t>
            </a:r>
            <a:r>
              <a:rPr lang="en-US" sz="2000" dirty="0" err="1"/>
              <a:t>@raspberrypi</a:t>
            </a:r>
            <a:r>
              <a:rPr lang="en-US" sz="2000" dirty="0"/>
              <a:t>:~ $ </a:t>
            </a:r>
            <a:r>
              <a:rPr lang="en-US" sz="2000" dirty="0" err="1"/>
              <a:t>ifconfig</a:t>
            </a:r>
            <a:r>
              <a:rPr lang="en-US" sz="2000" dirty="0"/>
              <a:t> wlan0</a:t>
            </a:r>
          </a:p>
          <a:p>
            <a:r>
              <a:rPr lang="en-US" sz="2000" dirty="0" err="1" smtClean="0"/>
              <a:t>pi</a:t>
            </a:r>
            <a:r>
              <a:rPr lang="en-US" sz="2000" dirty="0" err="1"/>
              <a:t>@raspberrypi</a:t>
            </a:r>
            <a:r>
              <a:rPr lang="en-US" sz="2000" dirty="0"/>
              <a:t>:~ $ </a:t>
            </a:r>
            <a:r>
              <a:rPr lang="en-US" sz="2000" dirty="0" smtClean="0"/>
              <a:t>reboot</a:t>
            </a:r>
          </a:p>
          <a:p>
            <a:r>
              <a:rPr lang="en-US" sz="2000" dirty="0" err="1"/>
              <a:t>pi@raspberrypi</a:t>
            </a:r>
            <a:r>
              <a:rPr lang="en-US" sz="2000" dirty="0"/>
              <a:t>:~ $ </a:t>
            </a:r>
            <a:r>
              <a:rPr lang="en-US" sz="2000" dirty="0" err="1" smtClean="0"/>
              <a:t>ssh</a:t>
            </a:r>
            <a:r>
              <a:rPr lang="en-US" sz="2000" dirty="0" smtClean="0"/>
              <a:t> </a:t>
            </a:r>
            <a:r>
              <a:rPr lang="en-US" sz="2000" dirty="0"/>
              <a:t>pi@192.168.1.221</a:t>
            </a:r>
          </a:p>
          <a:p>
            <a:endParaRPr lang="en-US" sz="2000" dirty="0"/>
          </a:p>
        </p:txBody>
      </p:sp>
      <p:pic>
        <p:nvPicPr>
          <p:cNvPr id="77" name="Picture 76" descr="Screen Shot 2017-05-13 at 7.48.14 PM.png"/>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26376737" y="29100373"/>
            <a:ext cx="5922537" cy="1692153"/>
          </a:xfrm>
          <a:prstGeom prst="rect">
            <a:avLst/>
          </a:prstGeom>
        </p:spPr>
      </p:pic>
      <p:sp>
        <p:nvSpPr>
          <p:cNvPr id="78" name="TextBox 77"/>
          <p:cNvSpPr txBox="1"/>
          <p:nvPr/>
        </p:nvSpPr>
        <p:spPr>
          <a:xfrm>
            <a:off x="37156470" y="5639285"/>
            <a:ext cx="5804575" cy="1938992"/>
          </a:xfrm>
          <a:prstGeom prst="rect">
            <a:avLst/>
          </a:prstGeom>
          <a:noFill/>
        </p:spPr>
        <p:txBody>
          <a:bodyPr wrap="square" rtlCol="0">
            <a:spAutoFit/>
          </a:bodyPr>
          <a:lstStyle/>
          <a:p>
            <a:r>
              <a:rPr lang="en-US" sz="2000" dirty="0" smtClean="0"/>
              <a:t>Go </a:t>
            </a:r>
            <a:r>
              <a:rPr lang="en-US" sz="2000" dirty="0"/>
              <a:t>to </a:t>
            </a:r>
            <a:r>
              <a:rPr lang="en-US" sz="2000" dirty="0" err="1"/>
              <a:t>console.aws.amazon.com</a:t>
            </a:r>
            <a:r>
              <a:rPr lang="en-US" sz="2000" dirty="0"/>
              <a:t>/</a:t>
            </a:r>
            <a:r>
              <a:rPr lang="en-US" sz="2000" dirty="0" err="1"/>
              <a:t>iam</a:t>
            </a:r>
            <a:r>
              <a:rPr lang="en-US" sz="2000" dirty="0"/>
              <a:t>/home?#/</a:t>
            </a:r>
            <a:r>
              <a:rPr lang="en-US" sz="2000" dirty="0" smtClean="0"/>
              <a:t>users</a:t>
            </a:r>
          </a:p>
          <a:p>
            <a:endParaRPr lang="en-US" sz="2000" dirty="0" smtClean="0"/>
          </a:p>
          <a:p>
            <a:r>
              <a:rPr lang="en-US" sz="2000" dirty="0" smtClean="0"/>
              <a:t>Download </a:t>
            </a:r>
            <a:r>
              <a:rPr lang="en-US" sz="2000" dirty="0"/>
              <a:t>the security credentials .</a:t>
            </a:r>
            <a:r>
              <a:rPr lang="en-US" sz="2000" dirty="0" err="1"/>
              <a:t>csv</a:t>
            </a:r>
            <a:r>
              <a:rPr lang="en-US" sz="2000" dirty="0"/>
              <a:t> file (that's your key</a:t>
            </a:r>
            <a:r>
              <a:rPr lang="en-US" sz="2000" dirty="0" smtClean="0"/>
              <a:t>)</a:t>
            </a:r>
          </a:p>
          <a:p>
            <a:endParaRPr lang="en-US" sz="2000" dirty="0" smtClean="0"/>
          </a:p>
          <a:p>
            <a:r>
              <a:rPr lang="en-US" sz="2000" dirty="0" smtClean="0"/>
              <a:t>It </a:t>
            </a:r>
            <a:r>
              <a:rPr lang="en-US" sz="2000" dirty="0"/>
              <a:t>contains Access key ID, and Secret access key</a:t>
            </a:r>
          </a:p>
        </p:txBody>
      </p:sp>
      <p:pic>
        <p:nvPicPr>
          <p:cNvPr id="79" name="Picture 78" descr="Screen Shot 2017-05-07 at 2.45.16 PM.png"/>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32979065" y="5559004"/>
            <a:ext cx="4177405" cy="2497254"/>
          </a:xfrm>
          <a:prstGeom prst="rect">
            <a:avLst/>
          </a:prstGeom>
        </p:spPr>
      </p:pic>
      <p:pic>
        <p:nvPicPr>
          <p:cNvPr id="80" name="Picture 79" descr="Screen Shot 2017-05-07 at 2.51.42 PM.png"/>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32981842" y="8526710"/>
            <a:ext cx="4351837" cy="2864607"/>
          </a:xfrm>
          <a:prstGeom prst="rect">
            <a:avLst/>
          </a:prstGeom>
        </p:spPr>
      </p:pic>
      <p:sp>
        <p:nvSpPr>
          <p:cNvPr id="81" name="TextBox 80"/>
          <p:cNvSpPr txBox="1"/>
          <p:nvPr/>
        </p:nvSpPr>
        <p:spPr>
          <a:xfrm>
            <a:off x="37333679" y="7956020"/>
            <a:ext cx="5804575" cy="3785652"/>
          </a:xfrm>
          <a:prstGeom prst="rect">
            <a:avLst/>
          </a:prstGeom>
          <a:noFill/>
        </p:spPr>
        <p:txBody>
          <a:bodyPr wrap="square" rtlCol="0">
            <a:spAutoFit/>
          </a:bodyPr>
          <a:lstStyle/>
          <a:p>
            <a:r>
              <a:rPr lang="en-US" sz="2000" dirty="0" smtClean="0"/>
              <a:t>Start an EC2 </a:t>
            </a:r>
            <a:r>
              <a:rPr lang="en-US" sz="2000" dirty="0"/>
              <a:t>instance</a:t>
            </a:r>
          </a:p>
          <a:p>
            <a:r>
              <a:rPr lang="en-US" sz="2000" dirty="0" smtClean="0"/>
              <a:t>Create </a:t>
            </a:r>
            <a:r>
              <a:rPr lang="en-US" sz="2000" dirty="0"/>
              <a:t>a new key pair</a:t>
            </a:r>
          </a:p>
          <a:p>
            <a:r>
              <a:rPr lang="en-US" sz="2000" dirty="0" smtClean="0"/>
              <a:t>Download </a:t>
            </a:r>
            <a:r>
              <a:rPr lang="en-US" sz="2000" dirty="0"/>
              <a:t>the .</a:t>
            </a:r>
            <a:r>
              <a:rPr lang="en-US" sz="2000" dirty="0" err="1"/>
              <a:t>pem</a:t>
            </a:r>
            <a:r>
              <a:rPr lang="en-US" sz="2000" dirty="0"/>
              <a:t> file</a:t>
            </a:r>
          </a:p>
          <a:p>
            <a:r>
              <a:rPr lang="en-US" sz="2000" dirty="0" smtClean="0"/>
              <a:t>Place </a:t>
            </a:r>
            <a:r>
              <a:rPr lang="en-US" sz="2000" dirty="0"/>
              <a:t>that file in a folder</a:t>
            </a:r>
          </a:p>
          <a:p>
            <a:r>
              <a:rPr lang="en-US" sz="2000" dirty="0" smtClean="0"/>
              <a:t>CD to </a:t>
            </a:r>
            <a:r>
              <a:rPr lang="en-US" sz="2000" dirty="0"/>
              <a:t>that folder from the command line</a:t>
            </a:r>
          </a:p>
          <a:p>
            <a:endParaRPr lang="en-US" sz="2000" dirty="0" smtClean="0"/>
          </a:p>
          <a:p>
            <a:r>
              <a:rPr lang="en-US" sz="2000" dirty="0" smtClean="0"/>
              <a:t>$ </a:t>
            </a:r>
            <a:r>
              <a:rPr lang="en-US" sz="2000" dirty="0"/>
              <a:t>cd /Users/</a:t>
            </a:r>
            <a:r>
              <a:rPr lang="en-US" sz="2000" dirty="0" err="1"/>
              <a:t>kathrynvasilaky</a:t>
            </a:r>
            <a:r>
              <a:rPr lang="en-US" sz="2000" dirty="0"/>
              <a:t>/Documents/</a:t>
            </a:r>
            <a:r>
              <a:rPr lang="en-US" sz="2000" dirty="0" err="1"/>
              <a:t>OneDrive</a:t>
            </a:r>
            <a:r>
              <a:rPr lang="en-US" sz="2000" dirty="0"/>
              <a:t>/Python/</a:t>
            </a:r>
            <a:r>
              <a:rPr lang="en-US" sz="2000" dirty="0" err="1" smtClean="0"/>
              <a:t>raspberrypiagain</a:t>
            </a:r>
            <a:endParaRPr lang="en-US" sz="2000" dirty="0" smtClean="0"/>
          </a:p>
          <a:p>
            <a:endParaRPr lang="en-US" sz="2000" dirty="0" smtClean="0"/>
          </a:p>
          <a:p>
            <a:r>
              <a:rPr lang="en-US" sz="2000" dirty="0" smtClean="0"/>
              <a:t>Protect </a:t>
            </a:r>
            <a:r>
              <a:rPr lang="en-US" sz="2000" dirty="0"/>
              <a:t>a file against accidental overwriting</a:t>
            </a:r>
          </a:p>
          <a:p>
            <a:endParaRPr lang="en-US" sz="2000" dirty="0" smtClean="0"/>
          </a:p>
          <a:p>
            <a:r>
              <a:rPr lang="en-US" sz="2000" dirty="0" smtClean="0"/>
              <a:t>$ </a:t>
            </a:r>
            <a:r>
              <a:rPr lang="en-US" sz="2000" dirty="0" err="1"/>
              <a:t>chmod</a:t>
            </a:r>
            <a:r>
              <a:rPr lang="en-US" sz="2000" dirty="0"/>
              <a:t> 400 </a:t>
            </a:r>
            <a:r>
              <a:rPr lang="en-US" sz="2000" dirty="0" err="1"/>
              <a:t>raspberrypi.pem</a:t>
            </a:r>
            <a:endParaRPr lang="en-US" sz="2000" dirty="0"/>
          </a:p>
        </p:txBody>
      </p:sp>
      <p:pic>
        <p:nvPicPr>
          <p:cNvPr id="82" name="Picture 81" descr="Screen Shot 2017-05-07 at 2.51.53 PM.png"/>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32981842" y="11654395"/>
            <a:ext cx="3851174" cy="3443971"/>
          </a:xfrm>
          <a:prstGeom prst="rect">
            <a:avLst/>
          </a:prstGeom>
        </p:spPr>
      </p:pic>
      <p:pic>
        <p:nvPicPr>
          <p:cNvPr id="83" name="Picture 82" descr="Screen Shot 2017-05-07 at 2.52.28 PM.png"/>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37333679" y="11792039"/>
            <a:ext cx="5393195" cy="1264757"/>
          </a:xfrm>
          <a:prstGeom prst="rect">
            <a:avLst/>
          </a:prstGeom>
        </p:spPr>
      </p:pic>
      <p:pic>
        <p:nvPicPr>
          <p:cNvPr id="84" name="Picture 83" descr="Screen Shot 2017-05-07 at 2.52.49 PM.png"/>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37298404" y="13219239"/>
            <a:ext cx="5436434" cy="2094811"/>
          </a:xfrm>
          <a:prstGeom prst="rect">
            <a:avLst/>
          </a:prstGeom>
        </p:spPr>
      </p:pic>
      <p:pic>
        <p:nvPicPr>
          <p:cNvPr id="85" name="Picture 84" descr="Screen Shot 2017-05-07 at 2.54.58 PM.png"/>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32914027" y="15377312"/>
            <a:ext cx="5262273" cy="2783755"/>
          </a:xfrm>
          <a:prstGeom prst="rect">
            <a:avLst/>
          </a:prstGeom>
        </p:spPr>
      </p:pic>
      <p:pic>
        <p:nvPicPr>
          <p:cNvPr id="86" name="Picture 85" descr="Screen Shot 2017-05-07 at 2.57.39 PM.png"/>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38233485" y="15339387"/>
            <a:ext cx="4727560" cy="2832145"/>
          </a:xfrm>
          <a:prstGeom prst="rect">
            <a:avLst/>
          </a:prstGeom>
        </p:spPr>
      </p:pic>
      <p:pic>
        <p:nvPicPr>
          <p:cNvPr id="87" name="Picture 86" descr="Screen Shot 2017-05-07 at 3.13.38 PM.png"/>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33055268" y="17897380"/>
            <a:ext cx="4916420" cy="2965639"/>
          </a:xfrm>
          <a:prstGeom prst="rect">
            <a:avLst/>
          </a:prstGeom>
        </p:spPr>
      </p:pic>
      <p:sp>
        <p:nvSpPr>
          <p:cNvPr id="88" name="TextBox 87"/>
          <p:cNvSpPr txBox="1"/>
          <p:nvPr/>
        </p:nvSpPr>
        <p:spPr>
          <a:xfrm>
            <a:off x="38148898" y="18248462"/>
            <a:ext cx="4989356" cy="2862322"/>
          </a:xfrm>
          <a:prstGeom prst="rect">
            <a:avLst/>
          </a:prstGeom>
          <a:noFill/>
        </p:spPr>
        <p:txBody>
          <a:bodyPr wrap="square" rtlCol="0">
            <a:spAutoFit/>
          </a:bodyPr>
          <a:lstStyle/>
          <a:p>
            <a:r>
              <a:rPr lang="en-US" sz="2000" dirty="0" err="1" smtClean="0"/>
              <a:t>Instal</a:t>
            </a:r>
            <a:r>
              <a:rPr lang="en-US" sz="2000" dirty="0" smtClean="0"/>
              <a:t> AWS CLI</a:t>
            </a:r>
          </a:p>
          <a:p>
            <a:r>
              <a:rPr lang="en-US" sz="2000" dirty="0" smtClean="0"/>
              <a:t>$ </a:t>
            </a:r>
            <a:r>
              <a:rPr lang="en-US" sz="2000" dirty="0"/>
              <a:t>pip install --upgrade --user </a:t>
            </a:r>
            <a:r>
              <a:rPr lang="en-US" sz="2000" dirty="0" err="1" smtClean="0"/>
              <a:t>awscli</a:t>
            </a:r>
            <a:endParaRPr lang="en-US" sz="2000" dirty="0" smtClean="0"/>
          </a:p>
          <a:p>
            <a:r>
              <a:rPr lang="en-US" sz="2000" dirty="0" smtClean="0"/>
              <a:t>Use your keys to configure your account</a:t>
            </a:r>
          </a:p>
          <a:p>
            <a:r>
              <a:rPr lang="en-US" sz="2000" dirty="0" smtClean="0"/>
              <a:t>$ </a:t>
            </a:r>
            <a:r>
              <a:rPr lang="en-US" sz="2000" dirty="0" err="1"/>
              <a:t>aws</a:t>
            </a:r>
            <a:r>
              <a:rPr lang="en-US" sz="2000" dirty="0"/>
              <a:t> </a:t>
            </a:r>
            <a:r>
              <a:rPr lang="en-US" sz="2000" dirty="0" smtClean="0"/>
              <a:t>configure</a:t>
            </a:r>
          </a:p>
          <a:p>
            <a:r>
              <a:rPr lang="en-US" sz="2000" dirty="0" smtClean="0"/>
              <a:t>Sign into your account</a:t>
            </a:r>
          </a:p>
          <a:p>
            <a:r>
              <a:rPr lang="en-US" sz="2000" dirty="0" smtClean="0"/>
              <a:t>$ </a:t>
            </a:r>
            <a:r>
              <a:rPr lang="en-US" sz="2000" dirty="0" err="1" smtClean="0"/>
              <a:t>ssh</a:t>
            </a:r>
            <a:r>
              <a:rPr lang="en-US" sz="2000" dirty="0" smtClean="0"/>
              <a:t> </a:t>
            </a:r>
            <a:r>
              <a:rPr lang="mr-IN" sz="2000" dirty="0" smtClean="0"/>
              <a:t>–</a:t>
            </a:r>
            <a:r>
              <a:rPr lang="en-US" sz="2000" dirty="0" smtClean="0"/>
              <a:t>I  </a:t>
            </a:r>
            <a:r>
              <a:rPr lang="en-US" sz="2000" dirty="0" err="1" smtClean="0"/>
              <a:t>yourpem.pem</a:t>
            </a:r>
            <a:r>
              <a:rPr lang="en-US" sz="2000" dirty="0" smtClean="0"/>
              <a:t>  </a:t>
            </a:r>
            <a:r>
              <a:rPr lang="en-US" sz="2000" dirty="0"/>
              <a:t>ec2-user@ec2-52-33-158-145.us-west-2.compute.amazonaws.com</a:t>
            </a:r>
          </a:p>
          <a:p>
            <a:r>
              <a:rPr lang="en-US" sz="2000" dirty="0"/>
              <a:t>	</a:t>
            </a:r>
          </a:p>
        </p:txBody>
      </p:sp>
      <p:pic>
        <p:nvPicPr>
          <p:cNvPr id="89" name="Picture 88" descr="Screen Shot 2017-05-07 at 3.31.54 PM.png"/>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38233485" y="20805603"/>
            <a:ext cx="3629704" cy="837992"/>
          </a:xfrm>
          <a:prstGeom prst="rect">
            <a:avLst/>
          </a:prstGeom>
        </p:spPr>
      </p:pic>
      <p:sp>
        <p:nvSpPr>
          <p:cNvPr id="90" name="TextBox 89"/>
          <p:cNvSpPr txBox="1"/>
          <p:nvPr/>
        </p:nvSpPr>
        <p:spPr>
          <a:xfrm>
            <a:off x="33055268" y="20993568"/>
            <a:ext cx="8335310" cy="2862322"/>
          </a:xfrm>
          <a:prstGeom prst="rect">
            <a:avLst/>
          </a:prstGeom>
          <a:noFill/>
        </p:spPr>
        <p:txBody>
          <a:bodyPr wrap="none" rtlCol="0">
            <a:spAutoFit/>
          </a:bodyPr>
          <a:lstStyle/>
          <a:p>
            <a:r>
              <a:rPr lang="en-US" sz="2000" dirty="0"/>
              <a:t>[ec2-user@ip-172-31-29-85 </a:t>
            </a:r>
            <a:r>
              <a:rPr lang="en-US" sz="2000" dirty="0" smtClean="0"/>
              <a:t>]$ </a:t>
            </a:r>
            <a:r>
              <a:rPr lang="en-US" sz="2000" dirty="0" err="1" smtClean="0"/>
              <a:t>mkdir</a:t>
            </a:r>
            <a:r>
              <a:rPr lang="en-US" sz="2000" dirty="0" smtClean="0"/>
              <a:t> </a:t>
            </a:r>
            <a:r>
              <a:rPr lang="en-US" sz="2000" dirty="0" err="1" smtClean="0"/>
              <a:t>venv</a:t>
            </a:r>
            <a:endParaRPr lang="en-US" sz="2000" dirty="0" smtClean="0"/>
          </a:p>
          <a:p>
            <a:r>
              <a:rPr lang="en-US" sz="2000" dirty="0"/>
              <a:t>[ec2-user@ip-172-31-29-85 ]$ </a:t>
            </a:r>
            <a:r>
              <a:rPr lang="en-US" sz="2000" dirty="0" smtClean="0"/>
              <a:t>cd </a:t>
            </a:r>
            <a:r>
              <a:rPr lang="en-US" sz="2000" dirty="0" err="1" smtClean="0"/>
              <a:t>venv</a:t>
            </a:r>
            <a:endParaRPr lang="en-US" sz="2000" dirty="0" smtClean="0"/>
          </a:p>
          <a:p>
            <a:r>
              <a:rPr lang="en-US" sz="2000" dirty="0" smtClean="0"/>
              <a:t>[</a:t>
            </a:r>
            <a:r>
              <a:rPr lang="en-US" sz="2000" dirty="0"/>
              <a:t>ec2-user@ip-172-31-29-85 </a:t>
            </a:r>
            <a:r>
              <a:rPr lang="en-US" sz="2000" dirty="0" err="1"/>
              <a:t>venv</a:t>
            </a:r>
            <a:r>
              <a:rPr lang="en-US" sz="2000" dirty="0"/>
              <a:t>]$ </a:t>
            </a:r>
            <a:r>
              <a:rPr lang="en-US" sz="2000" dirty="0" err="1"/>
              <a:t>virtualenv</a:t>
            </a:r>
            <a:r>
              <a:rPr lang="en-US" sz="2000" dirty="0"/>
              <a:t> -p /</a:t>
            </a:r>
            <a:r>
              <a:rPr lang="en-US" sz="2000" dirty="0" err="1"/>
              <a:t>usr</a:t>
            </a:r>
            <a:r>
              <a:rPr lang="en-US" sz="2000" dirty="0"/>
              <a:t>/bin/python3.4 </a:t>
            </a:r>
            <a:r>
              <a:rPr lang="en-US" sz="2000" dirty="0" smtClean="0"/>
              <a:t>python34</a:t>
            </a:r>
          </a:p>
          <a:p>
            <a:r>
              <a:rPr lang="en-US" sz="2000" dirty="0"/>
              <a:t>[ec2-user@ip-172-31-29-85 </a:t>
            </a:r>
            <a:r>
              <a:rPr lang="en-US" sz="2000" dirty="0" err="1"/>
              <a:t>venv</a:t>
            </a:r>
            <a:r>
              <a:rPr lang="en-US" sz="2000" dirty="0"/>
              <a:t>]$ </a:t>
            </a:r>
            <a:r>
              <a:rPr lang="en-US" sz="2000" dirty="0" smtClean="0"/>
              <a:t>pip install boto3</a:t>
            </a:r>
          </a:p>
          <a:p>
            <a:r>
              <a:rPr lang="en-US" sz="2000" dirty="0" smtClean="0"/>
              <a:t>(</a:t>
            </a:r>
            <a:r>
              <a:rPr lang="en-US" sz="2000" dirty="0"/>
              <a:t>python34)[ec2-user@ip-172-31-29-85 </a:t>
            </a:r>
            <a:r>
              <a:rPr lang="en-US" sz="2000" dirty="0" err="1"/>
              <a:t>venv</a:t>
            </a:r>
            <a:r>
              <a:rPr lang="en-US" sz="2000" dirty="0"/>
              <a:t>]$ touch </a:t>
            </a:r>
            <a:r>
              <a:rPr lang="en-US" sz="2000" dirty="0" err="1"/>
              <a:t>table.py</a:t>
            </a:r>
            <a:endParaRPr lang="en-US" sz="2000" dirty="0"/>
          </a:p>
          <a:p>
            <a:r>
              <a:rPr lang="en-US" sz="2000" dirty="0"/>
              <a:t># Copy paste the table code from </a:t>
            </a:r>
            <a:r>
              <a:rPr lang="en-US" sz="2000" dirty="0" err="1"/>
              <a:t>table.py</a:t>
            </a:r>
            <a:endParaRPr lang="en-US" sz="2000" dirty="0"/>
          </a:p>
          <a:p>
            <a:r>
              <a:rPr lang="en-US" sz="2000" dirty="0" smtClean="0"/>
              <a:t>(</a:t>
            </a:r>
            <a:r>
              <a:rPr lang="en-US" sz="2000" dirty="0"/>
              <a:t>python34)[ec2-user@ip-172-31-29-85 </a:t>
            </a:r>
            <a:r>
              <a:rPr lang="en-US" sz="2000" dirty="0" err="1"/>
              <a:t>venv</a:t>
            </a:r>
            <a:r>
              <a:rPr lang="en-US" sz="2000" dirty="0"/>
              <a:t>]$ </a:t>
            </a:r>
            <a:r>
              <a:rPr lang="en-US" sz="2000" dirty="0" err="1"/>
              <a:t>nano</a:t>
            </a:r>
            <a:r>
              <a:rPr lang="en-US" sz="2000" dirty="0"/>
              <a:t> </a:t>
            </a:r>
            <a:r>
              <a:rPr lang="en-US" sz="2000" dirty="0" err="1"/>
              <a:t>table.py</a:t>
            </a:r>
            <a:r>
              <a:rPr lang="en-US" sz="2000" dirty="0"/>
              <a:t> </a:t>
            </a:r>
          </a:p>
          <a:p>
            <a:r>
              <a:rPr lang="en-US" sz="2000" dirty="0"/>
              <a:t># Create the database</a:t>
            </a:r>
          </a:p>
          <a:p>
            <a:r>
              <a:rPr lang="en-US" sz="2000" dirty="0" smtClean="0"/>
              <a:t>(</a:t>
            </a:r>
            <a:r>
              <a:rPr lang="en-US" sz="2000" dirty="0"/>
              <a:t>python34)[ec2-user@ip-172-31-29-85 </a:t>
            </a:r>
            <a:r>
              <a:rPr lang="en-US" sz="2000" dirty="0" err="1"/>
              <a:t>venv</a:t>
            </a:r>
            <a:r>
              <a:rPr lang="en-US" sz="2000" dirty="0"/>
              <a:t>]$ python </a:t>
            </a:r>
            <a:r>
              <a:rPr lang="en-US" sz="2000" dirty="0" err="1"/>
              <a:t>table.py</a:t>
            </a:r>
            <a:r>
              <a:rPr lang="en-US" sz="2000" dirty="0"/>
              <a:t> </a:t>
            </a:r>
            <a:endParaRPr lang="en-US" sz="2000" dirty="0" smtClean="0"/>
          </a:p>
        </p:txBody>
      </p:sp>
      <p:sp>
        <p:nvSpPr>
          <p:cNvPr id="92" name="Text Placeholder 7"/>
          <p:cNvSpPr>
            <a:spLocks noGrp="1"/>
          </p:cNvSpPr>
          <p:nvPr>
            <p:ph type="body" sz="quarter" idx="24"/>
          </p:nvPr>
        </p:nvSpPr>
        <p:spPr>
          <a:xfrm>
            <a:off x="32914027" y="23850644"/>
            <a:ext cx="10058400" cy="754045"/>
          </a:xfrm>
        </p:spPr>
        <p:txBody>
          <a:bodyPr/>
          <a:lstStyle/>
          <a:p>
            <a:r>
              <a:rPr lang="en-US" dirty="0" smtClean="0">
                <a:solidFill>
                  <a:srgbClr val="5B9BD5"/>
                </a:solidFill>
              </a:rPr>
              <a:t>Back to the PI</a:t>
            </a:r>
            <a:endParaRPr lang="en-US" dirty="0">
              <a:solidFill>
                <a:srgbClr val="5B9BD5"/>
              </a:solidFill>
            </a:endParaRPr>
          </a:p>
        </p:txBody>
      </p:sp>
      <p:sp>
        <p:nvSpPr>
          <p:cNvPr id="93" name="TextBox 92"/>
          <p:cNvSpPr txBox="1"/>
          <p:nvPr/>
        </p:nvSpPr>
        <p:spPr>
          <a:xfrm>
            <a:off x="33055268" y="24604689"/>
            <a:ext cx="9607067" cy="2246769"/>
          </a:xfrm>
          <a:prstGeom prst="rect">
            <a:avLst/>
          </a:prstGeom>
          <a:noFill/>
        </p:spPr>
        <p:txBody>
          <a:bodyPr wrap="none" rtlCol="0">
            <a:spAutoFit/>
          </a:bodyPr>
          <a:lstStyle/>
          <a:p>
            <a:r>
              <a:rPr lang="en-US" sz="2000" dirty="0" err="1"/>
              <a:t>pi@raspberrypi</a:t>
            </a:r>
            <a:r>
              <a:rPr lang="en-US" sz="2000" dirty="0"/>
              <a:t>:~ $ touch </a:t>
            </a:r>
            <a:r>
              <a:rPr lang="en-US" sz="2000" dirty="0" err="1"/>
              <a:t>update.py</a:t>
            </a:r>
            <a:endParaRPr lang="en-US" sz="2000" dirty="0"/>
          </a:p>
          <a:p>
            <a:r>
              <a:rPr lang="en-US" sz="2000" dirty="0" err="1"/>
              <a:t>pi@raspberrypi</a:t>
            </a:r>
            <a:r>
              <a:rPr lang="en-US" sz="2000" dirty="0"/>
              <a:t>:~ $ </a:t>
            </a:r>
            <a:r>
              <a:rPr lang="en-US" sz="2000" dirty="0" err="1"/>
              <a:t>nano</a:t>
            </a:r>
            <a:r>
              <a:rPr lang="en-US" sz="2000" dirty="0"/>
              <a:t> </a:t>
            </a:r>
            <a:r>
              <a:rPr lang="en-US" sz="2000" dirty="0" err="1"/>
              <a:t>update.py</a:t>
            </a:r>
            <a:endParaRPr lang="en-US" sz="2000" dirty="0"/>
          </a:p>
          <a:p>
            <a:r>
              <a:rPr lang="en-US" sz="2000" dirty="0"/>
              <a:t># Copy past the code from my </a:t>
            </a:r>
            <a:r>
              <a:rPr lang="en-US" sz="2000" dirty="0" err="1"/>
              <a:t>update.py</a:t>
            </a:r>
            <a:r>
              <a:rPr lang="en-US" sz="2000" dirty="0"/>
              <a:t> file. </a:t>
            </a:r>
            <a:r>
              <a:rPr lang="en-US" sz="2000" dirty="0" smtClean="0"/>
              <a:t>Replace with your AWS </a:t>
            </a:r>
            <a:r>
              <a:rPr lang="en-US" sz="2000" dirty="0" smtClean="0"/>
              <a:t>keys &amp; email info</a:t>
            </a:r>
            <a:endParaRPr lang="en-US" sz="2000" dirty="0" smtClean="0"/>
          </a:p>
          <a:p>
            <a:r>
              <a:rPr lang="en-US" sz="2000" dirty="0" smtClean="0"/>
              <a:t># </a:t>
            </a:r>
            <a:r>
              <a:rPr lang="en-US" sz="2000" dirty="0"/>
              <a:t>pip install </a:t>
            </a:r>
            <a:r>
              <a:rPr lang="en-US" sz="2000" dirty="0" err="1"/>
              <a:t>smtplib</a:t>
            </a:r>
            <a:r>
              <a:rPr lang="en-US" sz="2000" dirty="0"/>
              <a:t> (command that sends you the email</a:t>
            </a:r>
            <a:r>
              <a:rPr lang="en-US" sz="2000" dirty="0" smtClean="0"/>
              <a:t>)</a:t>
            </a:r>
          </a:p>
          <a:p>
            <a:r>
              <a:rPr lang="en-US" sz="2000" dirty="0" err="1"/>
              <a:t>pi@raspberrypi</a:t>
            </a:r>
            <a:r>
              <a:rPr lang="en-US" sz="2000" dirty="0"/>
              <a:t>:~ $ </a:t>
            </a:r>
            <a:r>
              <a:rPr lang="en-US" sz="2000" dirty="0" err="1" smtClean="0"/>
              <a:t>chmod</a:t>
            </a:r>
            <a:r>
              <a:rPr lang="en-US" sz="2000" dirty="0" smtClean="0"/>
              <a:t> </a:t>
            </a:r>
            <a:r>
              <a:rPr lang="en-US" sz="2000" dirty="0"/>
              <a:t>+x /home/pi/</a:t>
            </a:r>
            <a:r>
              <a:rPr lang="en-US" sz="2000" dirty="0" err="1"/>
              <a:t>upload.py</a:t>
            </a:r>
            <a:endParaRPr lang="en-US" sz="2000" dirty="0"/>
          </a:p>
          <a:p>
            <a:r>
              <a:rPr lang="en-US" sz="2000" dirty="0" err="1" smtClean="0"/>
              <a:t>pi</a:t>
            </a:r>
            <a:r>
              <a:rPr lang="en-US" sz="2000" dirty="0" err="1"/>
              <a:t>@raspberrypi</a:t>
            </a:r>
            <a:r>
              <a:rPr lang="en-US" sz="2000" dirty="0"/>
              <a:t>:~ $ </a:t>
            </a:r>
            <a:r>
              <a:rPr lang="en-US" sz="2000" dirty="0" err="1"/>
              <a:t>sudo</a:t>
            </a:r>
            <a:r>
              <a:rPr lang="en-US" sz="2000" dirty="0"/>
              <a:t> python </a:t>
            </a:r>
            <a:r>
              <a:rPr lang="en-US" sz="2000" dirty="0" err="1"/>
              <a:t>update.py</a:t>
            </a:r>
            <a:endParaRPr lang="en-US" sz="2000" dirty="0"/>
          </a:p>
          <a:p>
            <a:r>
              <a:rPr lang="en-US" sz="2000" dirty="0"/>
              <a:t># Check your database on AWS to see if a reading got pushed, and if you received an email</a:t>
            </a:r>
          </a:p>
        </p:txBody>
      </p:sp>
      <p:pic>
        <p:nvPicPr>
          <p:cNvPr id="94" name="Picture 93" descr="Screen Shot 2017-05-08 at 12.48.51 AM.png"/>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a:off x="33055268" y="26851458"/>
            <a:ext cx="5061686" cy="2789412"/>
          </a:xfrm>
          <a:prstGeom prst="rect">
            <a:avLst/>
          </a:prstGeom>
        </p:spPr>
      </p:pic>
      <p:sp>
        <p:nvSpPr>
          <p:cNvPr id="95" name="TextBox 94"/>
          <p:cNvSpPr txBox="1"/>
          <p:nvPr/>
        </p:nvSpPr>
        <p:spPr>
          <a:xfrm>
            <a:off x="32981842" y="29088438"/>
            <a:ext cx="8093732" cy="1938992"/>
          </a:xfrm>
          <a:prstGeom prst="rect">
            <a:avLst/>
          </a:prstGeom>
          <a:noFill/>
        </p:spPr>
        <p:txBody>
          <a:bodyPr wrap="none" rtlCol="0">
            <a:spAutoFit/>
          </a:bodyPr>
          <a:lstStyle/>
          <a:p>
            <a:r>
              <a:rPr lang="en-US" sz="2000" dirty="0" smtClean="0"/>
              <a:t>Set up a </a:t>
            </a:r>
            <a:r>
              <a:rPr lang="en-US" sz="2000" dirty="0" err="1" smtClean="0"/>
              <a:t>cron</a:t>
            </a:r>
            <a:r>
              <a:rPr lang="en-US" sz="2000" dirty="0" smtClean="0"/>
              <a:t> job to push values daily at 10:15 AM</a:t>
            </a:r>
            <a:endParaRPr lang="en-US" sz="2000" dirty="0"/>
          </a:p>
          <a:p>
            <a:r>
              <a:rPr lang="en-US" sz="2000" dirty="0" err="1"/>
              <a:t>pi@raspberrypi</a:t>
            </a:r>
            <a:r>
              <a:rPr lang="en-US" sz="2000" dirty="0"/>
              <a:t>:~ $ </a:t>
            </a:r>
            <a:r>
              <a:rPr lang="en-US" sz="2000" dirty="0" err="1" smtClean="0"/>
              <a:t>crontab</a:t>
            </a:r>
            <a:r>
              <a:rPr lang="en-US" sz="2000" dirty="0" smtClean="0"/>
              <a:t> </a:t>
            </a:r>
            <a:r>
              <a:rPr lang="mr-IN" sz="2000" dirty="0" smtClean="0"/>
              <a:t>–</a:t>
            </a:r>
            <a:r>
              <a:rPr lang="en-US" sz="2000" dirty="0" smtClean="0"/>
              <a:t>e</a:t>
            </a:r>
            <a:endParaRPr lang="en-US" sz="2000" dirty="0"/>
          </a:p>
          <a:p>
            <a:r>
              <a:rPr lang="en-US" sz="2000" dirty="0" smtClean="0"/>
              <a:t>     15 </a:t>
            </a:r>
            <a:r>
              <a:rPr lang="en-US" sz="2000" dirty="0"/>
              <a:t>10 * * *  /home/pi/</a:t>
            </a:r>
            <a:r>
              <a:rPr lang="en-US" sz="2000" dirty="0" err="1"/>
              <a:t>upload.py</a:t>
            </a:r>
            <a:endParaRPr lang="en-US" sz="2000" dirty="0"/>
          </a:p>
          <a:p>
            <a:r>
              <a:rPr lang="en-US" sz="2000" dirty="0" err="1" smtClean="0"/>
              <a:t>ctrl</a:t>
            </a:r>
            <a:r>
              <a:rPr lang="en-US" sz="2000" dirty="0" err="1"/>
              <a:t>+o</a:t>
            </a:r>
            <a:r>
              <a:rPr lang="en-US" sz="2000" dirty="0"/>
              <a:t>, enter, </a:t>
            </a:r>
            <a:r>
              <a:rPr lang="en-US" sz="2000" dirty="0" err="1"/>
              <a:t>ctrl+x</a:t>
            </a:r>
            <a:r>
              <a:rPr lang="en-US" sz="2000" dirty="0"/>
              <a:t># pip install </a:t>
            </a:r>
            <a:r>
              <a:rPr lang="en-US" sz="2000" dirty="0" err="1"/>
              <a:t>smtplib</a:t>
            </a:r>
            <a:r>
              <a:rPr lang="en-US" sz="2000" dirty="0"/>
              <a:t> (command that sends you the email)</a:t>
            </a:r>
          </a:p>
          <a:p>
            <a:r>
              <a:rPr lang="en-US" sz="2000" dirty="0" err="1"/>
              <a:t>pi@raspberrypi</a:t>
            </a:r>
            <a:r>
              <a:rPr lang="en-US" sz="2000" dirty="0"/>
              <a:t>:~ $ </a:t>
            </a:r>
            <a:r>
              <a:rPr lang="en-US" sz="2000" dirty="0" err="1"/>
              <a:t>sudo</a:t>
            </a:r>
            <a:r>
              <a:rPr lang="en-US" sz="2000" dirty="0"/>
              <a:t> /</a:t>
            </a:r>
            <a:r>
              <a:rPr lang="en-US" sz="2000" dirty="0" err="1"/>
              <a:t>etc</a:t>
            </a:r>
            <a:r>
              <a:rPr lang="en-US" sz="2000" dirty="0"/>
              <a:t>/</a:t>
            </a:r>
            <a:r>
              <a:rPr lang="en-US" sz="2000" dirty="0" err="1"/>
              <a:t>init.d</a:t>
            </a:r>
            <a:r>
              <a:rPr lang="en-US" sz="2000" dirty="0"/>
              <a:t>/</a:t>
            </a:r>
            <a:r>
              <a:rPr lang="en-US" sz="2000" dirty="0" err="1"/>
              <a:t>cron</a:t>
            </a:r>
            <a:r>
              <a:rPr lang="en-US" sz="2000" dirty="0"/>
              <a:t> </a:t>
            </a:r>
            <a:r>
              <a:rPr lang="en-US" sz="2000" dirty="0" smtClean="0"/>
              <a:t>start</a:t>
            </a:r>
          </a:p>
          <a:p>
            <a:r>
              <a:rPr lang="en-US" sz="2000" dirty="0" err="1"/>
              <a:t>pi@raspberrypi</a:t>
            </a:r>
            <a:r>
              <a:rPr lang="en-US" sz="2000" dirty="0"/>
              <a:t>:~ $ </a:t>
            </a:r>
            <a:r>
              <a:rPr lang="en-US" sz="2000" dirty="0" err="1"/>
              <a:t>sudo</a:t>
            </a:r>
            <a:r>
              <a:rPr lang="en-US" sz="2000" dirty="0"/>
              <a:t> /</a:t>
            </a:r>
            <a:r>
              <a:rPr lang="en-US" sz="2000" dirty="0" err="1"/>
              <a:t>etc</a:t>
            </a:r>
            <a:r>
              <a:rPr lang="en-US" sz="2000" dirty="0"/>
              <a:t>/</a:t>
            </a:r>
            <a:r>
              <a:rPr lang="en-US" sz="2000" dirty="0" err="1"/>
              <a:t>init.d</a:t>
            </a:r>
            <a:r>
              <a:rPr lang="en-US" sz="2000" dirty="0"/>
              <a:t>/</a:t>
            </a:r>
            <a:r>
              <a:rPr lang="en-US" sz="2000" dirty="0" err="1"/>
              <a:t>cron</a:t>
            </a:r>
            <a:r>
              <a:rPr lang="en-US" sz="2000" dirty="0"/>
              <a:t> status</a:t>
            </a:r>
            <a:endParaRPr lang="en-US" sz="2000" dirty="0" smtClean="0"/>
          </a:p>
        </p:txBody>
      </p:sp>
    </p:spTree>
    <p:extLst>
      <p:ext uri="{BB962C8B-B14F-4D97-AF65-F5344CB8AC3E}">
        <p14:creationId xmlns:p14="http://schemas.microsoft.com/office/powerpoint/2010/main" val="3425218134"/>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36x48-Template-V2b">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Classic 3 Columns">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lassic - Wide Center">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36x48-Template-V2b</Template>
  <TotalTime>1286</TotalTime>
  <Words>1626</Words>
  <Application>Microsoft Macintosh PowerPoint</Application>
  <PresentationFormat>Custom</PresentationFormat>
  <Paragraphs>134</Paragraphs>
  <Slides>1</Slides>
  <Notes>1</Notes>
  <HiddenSlides>0</HiddenSlides>
  <MMClips>0</MMClips>
  <ScaleCrop>false</ScaleCrop>
  <HeadingPairs>
    <vt:vector size="6" baseType="variant">
      <vt:variant>
        <vt:lpstr>Theme</vt:lpstr>
      </vt:variant>
      <vt:variant>
        <vt:i4>3</vt:i4>
      </vt:variant>
      <vt:variant>
        <vt:lpstr>Embedded OLE Servers</vt:lpstr>
      </vt:variant>
      <vt:variant>
        <vt:i4>1</vt:i4>
      </vt:variant>
      <vt:variant>
        <vt:lpstr>Slide Titles</vt:lpstr>
      </vt:variant>
      <vt:variant>
        <vt:i4>1</vt:i4>
      </vt:variant>
    </vt:vector>
  </HeadingPairs>
  <TitlesOfParts>
    <vt:vector size="5" baseType="lpstr">
      <vt:lpstr>36x48-Template-V2b</vt:lpstr>
      <vt:lpstr>1_Classic 3 Columns</vt:lpstr>
      <vt:lpstr>Classic - Wide Center</vt:lpstr>
      <vt:lpstr>Image</vt:lpstr>
      <vt:lpstr>PowerPoint Presentation</vt:lpstr>
    </vt:vector>
  </TitlesOfParts>
  <Company>Hewlett-Packard Company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CanterburyMedia</dc:creator>
  <dc:description>This template is the property of PosterPresentations.com. Call us if you need help with this poster template._x000d_
1-866-649-3004           _x000d_
 (c)PosterPresentations.com</dc:description>
  <cp:lastModifiedBy>kathryn vasilaky</cp:lastModifiedBy>
  <cp:revision>88</cp:revision>
  <cp:lastPrinted>2015-06-29T17:31:11Z</cp:lastPrinted>
  <dcterms:created xsi:type="dcterms:W3CDTF">2012-02-03T19:11:35Z</dcterms:created>
  <dcterms:modified xsi:type="dcterms:W3CDTF">2017-05-14T01:29:37Z</dcterms:modified>
</cp:coreProperties>
</file>